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60"/>
  </p:notesMasterIdLst>
  <p:handoutMasterIdLst>
    <p:handoutMasterId r:id="rId61"/>
  </p:handoutMasterIdLst>
  <p:sldIdLst>
    <p:sldId id="297" r:id="rId5"/>
    <p:sldId id="308" r:id="rId6"/>
    <p:sldId id="299" r:id="rId7"/>
    <p:sldId id="298" r:id="rId8"/>
    <p:sldId id="302" r:id="rId9"/>
    <p:sldId id="303" r:id="rId10"/>
    <p:sldId id="304" r:id="rId11"/>
    <p:sldId id="305" r:id="rId12"/>
    <p:sldId id="306" r:id="rId13"/>
    <p:sldId id="307" r:id="rId14"/>
    <p:sldId id="3464" r:id="rId15"/>
    <p:sldId id="256" r:id="rId16"/>
    <p:sldId id="292" r:id="rId17"/>
    <p:sldId id="286" r:id="rId18"/>
    <p:sldId id="293" r:id="rId19"/>
    <p:sldId id="273" r:id="rId20"/>
    <p:sldId id="282" r:id="rId21"/>
    <p:sldId id="291" r:id="rId22"/>
    <p:sldId id="290" r:id="rId23"/>
    <p:sldId id="295" r:id="rId24"/>
    <p:sldId id="288" r:id="rId25"/>
    <p:sldId id="309" r:id="rId26"/>
    <p:sldId id="296" r:id="rId27"/>
    <p:sldId id="281" r:id="rId28"/>
    <p:sldId id="274" r:id="rId29"/>
    <p:sldId id="300" r:id="rId30"/>
    <p:sldId id="301" r:id="rId31"/>
    <p:sldId id="283" r:id="rId32"/>
    <p:sldId id="284" r:id="rId33"/>
    <p:sldId id="285" r:id="rId34"/>
    <p:sldId id="272" r:id="rId35"/>
    <p:sldId id="310" r:id="rId36"/>
    <p:sldId id="279" r:id="rId37"/>
    <p:sldId id="311" r:id="rId38"/>
    <p:sldId id="267" r:id="rId39"/>
    <p:sldId id="3390" r:id="rId40"/>
    <p:sldId id="3453" r:id="rId41"/>
    <p:sldId id="258" r:id="rId42"/>
    <p:sldId id="259" r:id="rId43"/>
    <p:sldId id="719" r:id="rId44"/>
    <p:sldId id="260" r:id="rId45"/>
    <p:sldId id="262" r:id="rId46"/>
    <p:sldId id="265" r:id="rId47"/>
    <p:sldId id="3454" r:id="rId48"/>
    <p:sldId id="721" r:id="rId49"/>
    <p:sldId id="3391" r:id="rId50"/>
    <p:sldId id="3455" r:id="rId51"/>
    <p:sldId id="3456" r:id="rId52"/>
    <p:sldId id="3457" r:id="rId53"/>
    <p:sldId id="3458" r:id="rId54"/>
    <p:sldId id="3459" r:id="rId55"/>
    <p:sldId id="3460" r:id="rId56"/>
    <p:sldId id="3461" r:id="rId57"/>
    <p:sldId id="3462" r:id="rId58"/>
    <p:sldId id="3463" r:id="rId5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35"/>
    <a:srgbClr val="FFC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7" autoAdjust="0"/>
    <p:restoredTop sz="64045" autoAdjust="0"/>
  </p:normalViewPr>
  <p:slideViewPr>
    <p:cSldViewPr snapToGrid="0" snapToObjects="1">
      <p:cViewPr varScale="1">
        <p:scale>
          <a:sx n="77" d="100"/>
          <a:sy n="77" d="100"/>
        </p:scale>
        <p:origin x="96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ata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 Id="rId4" Type="http://schemas.openxmlformats.org/officeDocument/2006/relationships/image" Target="../media/image3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19591C-3ED9-49D9-99C4-A11C12FF6F0E}"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FB9DEA3E-7479-4540-B32F-7F1B02254C2F}">
      <dgm:prSet/>
      <dgm:spPr/>
      <dgm:t>
        <a:bodyPr/>
        <a:lstStyle/>
        <a:p>
          <a:r>
            <a:rPr lang="en-US"/>
            <a:t>Planning </a:t>
          </a:r>
        </a:p>
      </dgm:t>
    </dgm:pt>
    <dgm:pt modelId="{8E674D86-10D4-4449-999A-5C04B00FF80E}" type="parTrans" cxnId="{2D7BBA00-280F-42E4-9F5B-CA8DE5D94A2F}">
      <dgm:prSet/>
      <dgm:spPr/>
      <dgm:t>
        <a:bodyPr/>
        <a:lstStyle/>
        <a:p>
          <a:endParaRPr lang="en-US"/>
        </a:p>
      </dgm:t>
    </dgm:pt>
    <dgm:pt modelId="{4444ECDA-CC29-4B35-A19A-AEC4143694E6}" type="sibTrans" cxnId="{2D7BBA00-280F-42E4-9F5B-CA8DE5D94A2F}">
      <dgm:prSet/>
      <dgm:spPr/>
      <dgm:t>
        <a:bodyPr/>
        <a:lstStyle/>
        <a:p>
          <a:endParaRPr lang="en-US"/>
        </a:p>
      </dgm:t>
    </dgm:pt>
    <dgm:pt modelId="{C97AAC61-31D6-4095-8314-C4DBFC0E296C}">
      <dgm:prSet/>
      <dgm:spPr/>
      <dgm:t>
        <a:bodyPr/>
        <a:lstStyle/>
        <a:p>
          <a:r>
            <a:rPr lang="en-US"/>
            <a:t>Feedback &amp; reporting </a:t>
          </a:r>
        </a:p>
      </dgm:t>
    </dgm:pt>
    <dgm:pt modelId="{4F59147C-65C4-4D23-BF27-C47EC4AF5000}" type="parTrans" cxnId="{C04DAB7B-8B98-421D-880B-5AE97F19C3E3}">
      <dgm:prSet/>
      <dgm:spPr/>
      <dgm:t>
        <a:bodyPr/>
        <a:lstStyle/>
        <a:p>
          <a:endParaRPr lang="en-US"/>
        </a:p>
      </dgm:t>
    </dgm:pt>
    <dgm:pt modelId="{48F291F3-8E5B-4315-B82E-5C61869FCE25}" type="sibTrans" cxnId="{C04DAB7B-8B98-421D-880B-5AE97F19C3E3}">
      <dgm:prSet/>
      <dgm:spPr/>
      <dgm:t>
        <a:bodyPr/>
        <a:lstStyle/>
        <a:p>
          <a:endParaRPr lang="en-US"/>
        </a:p>
      </dgm:t>
    </dgm:pt>
    <dgm:pt modelId="{26E83D25-72ED-4291-BBCA-04E31E3C8DD8}">
      <dgm:prSet/>
      <dgm:spPr/>
      <dgm:t>
        <a:bodyPr/>
        <a:lstStyle/>
        <a:p>
          <a:r>
            <a:rPr lang="en-US"/>
            <a:t>Chapter recognition </a:t>
          </a:r>
        </a:p>
      </dgm:t>
    </dgm:pt>
    <dgm:pt modelId="{7863427C-7C4F-4466-877C-FD2DB8415B3F}" type="parTrans" cxnId="{A1B5984E-62E1-42DB-A987-AD7D37965D01}">
      <dgm:prSet/>
      <dgm:spPr/>
      <dgm:t>
        <a:bodyPr/>
        <a:lstStyle/>
        <a:p>
          <a:endParaRPr lang="en-US"/>
        </a:p>
      </dgm:t>
    </dgm:pt>
    <dgm:pt modelId="{D6E1F438-C2E3-4D50-A74F-72D50B1CAB80}" type="sibTrans" cxnId="{A1B5984E-62E1-42DB-A987-AD7D37965D01}">
      <dgm:prSet/>
      <dgm:spPr/>
      <dgm:t>
        <a:bodyPr/>
        <a:lstStyle/>
        <a:p>
          <a:endParaRPr lang="en-US"/>
        </a:p>
      </dgm:t>
    </dgm:pt>
    <dgm:pt modelId="{F85662AD-20DD-4B0F-951A-56AA794667C1}" type="pres">
      <dgm:prSet presAssocID="{CD19591C-3ED9-49D9-99C4-A11C12FF6F0E}" presName="root" presStyleCnt="0">
        <dgm:presLayoutVars>
          <dgm:dir/>
          <dgm:resizeHandles val="exact"/>
        </dgm:presLayoutVars>
      </dgm:prSet>
      <dgm:spPr/>
    </dgm:pt>
    <dgm:pt modelId="{9C1B3038-6F0B-468A-A421-1975F10BF29B}" type="pres">
      <dgm:prSet presAssocID="{FB9DEA3E-7479-4540-B32F-7F1B02254C2F}" presName="compNode" presStyleCnt="0"/>
      <dgm:spPr/>
    </dgm:pt>
    <dgm:pt modelId="{612A8204-E972-4791-8376-569D38AAD9A8}" type="pres">
      <dgm:prSet presAssocID="{FB9DEA3E-7479-4540-B32F-7F1B02254C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1EA604BB-A9FA-493B-9BBD-0ECA579A2A14}" type="pres">
      <dgm:prSet presAssocID="{FB9DEA3E-7479-4540-B32F-7F1B02254C2F}" presName="spaceRect" presStyleCnt="0"/>
      <dgm:spPr/>
    </dgm:pt>
    <dgm:pt modelId="{B33733C6-6491-42B8-93A3-49425E4C550E}" type="pres">
      <dgm:prSet presAssocID="{FB9DEA3E-7479-4540-B32F-7F1B02254C2F}" presName="textRect" presStyleLbl="revTx" presStyleIdx="0" presStyleCnt="3">
        <dgm:presLayoutVars>
          <dgm:chMax val="1"/>
          <dgm:chPref val="1"/>
        </dgm:presLayoutVars>
      </dgm:prSet>
      <dgm:spPr/>
    </dgm:pt>
    <dgm:pt modelId="{F4688249-1062-4E46-86D5-9BB14D1B3F9D}" type="pres">
      <dgm:prSet presAssocID="{4444ECDA-CC29-4B35-A19A-AEC4143694E6}" presName="sibTrans" presStyleCnt="0"/>
      <dgm:spPr/>
    </dgm:pt>
    <dgm:pt modelId="{5148A699-834A-4E61-B7D3-F3C005D769FE}" type="pres">
      <dgm:prSet presAssocID="{C97AAC61-31D6-4095-8314-C4DBFC0E296C}" presName="compNode" presStyleCnt="0"/>
      <dgm:spPr/>
    </dgm:pt>
    <dgm:pt modelId="{7CE0363A-BF09-4B1E-A3C7-62FC28CCB8B6}" type="pres">
      <dgm:prSet presAssocID="{C97AAC61-31D6-4095-8314-C4DBFC0E29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5FB28B81-5965-492A-99EC-2CFDC2D79BFD}" type="pres">
      <dgm:prSet presAssocID="{C97AAC61-31D6-4095-8314-C4DBFC0E296C}" presName="spaceRect" presStyleCnt="0"/>
      <dgm:spPr/>
    </dgm:pt>
    <dgm:pt modelId="{105CBFA2-97CB-451F-AA9B-9CC28038F47B}" type="pres">
      <dgm:prSet presAssocID="{C97AAC61-31D6-4095-8314-C4DBFC0E296C}" presName="textRect" presStyleLbl="revTx" presStyleIdx="1" presStyleCnt="3">
        <dgm:presLayoutVars>
          <dgm:chMax val="1"/>
          <dgm:chPref val="1"/>
        </dgm:presLayoutVars>
      </dgm:prSet>
      <dgm:spPr/>
    </dgm:pt>
    <dgm:pt modelId="{1367A001-5860-4E21-9944-CF3903579489}" type="pres">
      <dgm:prSet presAssocID="{48F291F3-8E5B-4315-B82E-5C61869FCE25}" presName="sibTrans" presStyleCnt="0"/>
      <dgm:spPr/>
    </dgm:pt>
    <dgm:pt modelId="{DEB040FC-C3D2-4581-814E-F31DBE4E3F25}" type="pres">
      <dgm:prSet presAssocID="{26E83D25-72ED-4291-BBCA-04E31E3C8DD8}" presName="compNode" presStyleCnt="0"/>
      <dgm:spPr/>
    </dgm:pt>
    <dgm:pt modelId="{F618F01F-A548-4CBE-AD6F-66EDBBF9CC77}" type="pres">
      <dgm:prSet presAssocID="{26E83D25-72ED-4291-BBCA-04E31E3C8D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C9CAC62C-D80A-46E3-95B4-77FA207E91B2}" type="pres">
      <dgm:prSet presAssocID="{26E83D25-72ED-4291-BBCA-04E31E3C8DD8}" presName="spaceRect" presStyleCnt="0"/>
      <dgm:spPr/>
    </dgm:pt>
    <dgm:pt modelId="{222570A5-AFAE-46C7-B7D4-6297D082FC77}" type="pres">
      <dgm:prSet presAssocID="{26E83D25-72ED-4291-BBCA-04E31E3C8DD8}" presName="textRect" presStyleLbl="revTx" presStyleIdx="2" presStyleCnt="3">
        <dgm:presLayoutVars>
          <dgm:chMax val="1"/>
          <dgm:chPref val="1"/>
        </dgm:presLayoutVars>
      </dgm:prSet>
      <dgm:spPr/>
    </dgm:pt>
  </dgm:ptLst>
  <dgm:cxnLst>
    <dgm:cxn modelId="{2D7BBA00-280F-42E4-9F5B-CA8DE5D94A2F}" srcId="{CD19591C-3ED9-49D9-99C4-A11C12FF6F0E}" destId="{FB9DEA3E-7479-4540-B32F-7F1B02254C2F}" srcOrd="0" destOrd="0" parTransId="{8E674D86-10D4-4449-999A-5C04B00FF80E}" sibTransId="{4444ECDA-CC29-4B35-A19A-AEC4143694E6}"/>
    <dgm:cxn modelId="{ABEDFB1B-DE82-450C-A9BC-7858426557D9}" type="presOf" srcId="{FB9DEA3E-7479-4540-B32F-7F1B02254C2F}" destId="{B33733C6-6491-42B8-93A3-49425E4C550E}" srcOrd="0" destOrd="0" presId="urn:microsoft.com/office/officeart/2018/2/layout/IconLabelList"/>
    <dgm:cxn modelId="{A1B5984E-62E1-42DB-A987-AD7D37965D01}" srcId="{CD19591C-3ED9-49D9-99C4-A11C12FF6F0E}" destId="{26E83D25-72ED-4291-BBCA-04E31E3C8DD8}" srcOrd="2" destOrd="0" parTransId="{7863427C-7C4F-4466-877C-FD2DB8415B3F}" sibTransId="{D6E1F438-C2E3-4D50-A74F-72D50B1CAB80}"/>
    <dgm:cxn modelId="{C04DAB7B-8B98-421D-880B-5AE97F19C3E3}" srcId="{CD19591C-3ED9-49D9-99C4-A11C12FF6F0E}" destId="{C97AAC61-31D6-4095-8314-C4DBFC0E296C}" srcOrd="1" destOrd="0" parTransId="{4F59147C-65C4-4D23-BF27-C47EC4AF5000}" sibTransId="{48F291F3-8E5B-4315-B82E-5C61869FCE25}"/>
    <dgm:cxn modelId="{34C8BA9E-E2DA-4FD4-AACD-4B0D01B8BDBF}" type="presOf" srcId="{C97AAC61-31D6-4095-8314-C4DBFC0E296C}" destId="{105CBFA2-97CB-451F-AA9B-9CC28038F47B}" srcOrd="0" destOrd="0" presId="urn:microsoft.com/office/officeart/2018/2/layout/IconLabelList"/>
    <dgm:cxn modelId="{636EAD9F-9AF2-4ECF-B4DA-6E1D7751DAF6}" type="presOf" srcId="{CD19591C-3ED9-49D9-99C4-A11C12FF6F0E}" destId="{F85662AD-20DD-4B0F-951A-56AA794667C1}" srcOrd="0" destOrd="0" presId="urn:microsoft.com/office/officeart/2018/2/layout/IconLabelList"/>
    <dgm:cxn modelId="{09C6E3CD-73F8-48A6-995F-F2665B7E2394}" type="presOf" srcId="{26E83D25-72ED-4291-BBCA-04E31E3C8DD8}" destId="{222570A5-AFAE-46C7-B7D4-6297D082FC77}" srcOrd="0" destOrd="0" presId="urn:microsoft.com/office/officeart/2018/2/layout/IconLabelList"/>
    <dgm:cxn modelId="{E41E493F-CDAC-4891-8166-834950340D9E}" type="presParOf" srcId="{F85662AD-20DD-4B0F-951A-56AA794667C1}" destId="{9C1B3038-6F0B-468A-A421-1975F10BF29B}" srcOrd="0" destOrd="0" presId="urn:microsoft.com/office/officeart/2018/2/layout/IconLabelList"/>
    <dgm:cxn modelId="{D95685C6-5F2C-4CFC-A71F-658E80491228}" type="presParOf" srcId="{9C1B3038-6F0B-468A-A421-1975F10BF29B}" destId="{612A8204-E972-4791-8376-569D38AAD9A8}" srcOrd="0" destOrd="0" presId="urn:microsoft.com/office/officeart/2018/2/layout/IconLabelList"/>
    <dgm:cxn modelId="{C3E074E7-0B08-493F-A1D0-AA18D80C63D8}" type="presParOf" srcId="{9C1B3038-6F0B-468A-A421-1975F10BF29B}" destId="{1EA604BB-A9FA-493B-9BBD-0ECA579A2A14}" srcOrd="1" destOrd="0" presId="urn:microsoft.com/office/officeart/2018/2/layout/IconLabelList"/>
    <dgm:cxn modelId="{2C2B4145-1E63-4692-A9DA-C0BE0D2269B4}" type="presParOf" srcId="{9C1B3038-6F0B-468A-A421-1975F10BF29B}" destId="{B33733C6-6491-42B8-93A3-49425E4C550E}" srcOrd="2" destOrd="0" presId="urn:microsoft.com/office/officeart/2018/2/layout/IconLabelList"/>
    <dgm:cxn modelId="{21810B01-22AE-4DF8-9D35-E77E3DB64551}" type="presParOf" srcId="{F85662AD-20DD-4B0F-951A-56AA794667C1}" destId="{F4688249-1062-4E46-86D5-9BB14D1B3F9D}" srcOrd="1" destOrd="0" presId="urn:microsoft.com/office/officeart/2018/2/layout/IconLabelList"/>
    <dgm:cxn modelId="{0E271FF6-D062-4D18-BCF1-FA799F478998}" type="presParOf" srcId="{F85662AD-20DD-4B0F-951A-56AA794667C1}" destId="{5148A699-834A-4E61-B7D3-F3C005D769FE}" srcOrd="2" destOrd="0" presId="urn:microsoft.com/office/officeart/2018/2/layout/IconLabelList"/>
    <dgm:cxn modelId="{24BB5B71-3799-4D69-B7D3-9F7CF14FCBED}" type="presParOf" srcId="{5148A699-834A-4E61-B7D3-F3C005D769FE}" destId="{7CE0363A-BF09-4B1E-A3C7-62FC28CCB8B6}" srcOrd="0" destOrd="0" presId="urn:microsoft.com/office/officeart/2018/2/layout/IconLabelList"/>
    <dgm:cxn modelId="{81DB8C57-62BF-4F28-94A2-C939DE19F0B2}" type="presParOf" srcId="{5148A699-834A-4E61-B7D3-F3C005D769FE}" destId="{5FB28B81-5965-492A-99EC-2CFDC2D79BFD}" srcOrd="1" destOrd="0" presId="urn:microsoft.com/office/officeart/2018/2/layout/IconLabelList"/>
    <dgm:cxn modelId="{F9EC49D8-EA06-4F64-8756-71F3019D2F2C}" type="presParOf" srcId="{5148A699-834A-4E61-B7D3-F3C005D769FE}" destId="{105CBFA2-97CB-451F-AA9B-9CC28038F47B}" srcOrd="2" destOrd="0" presId="urn:microsoft.com/office/officeart/2018/2/layout/IconLabelList"/>
    <dgm:cxn modelId="{B278BAB6-6AEA-4C8E-B2D6-7078FC677774}" type="presParOf" srcId="{F85662AD-20DD-4B0F-951A-56AA794667C1}" destId="{1367A001-5860-4E21-9944-CF3903579489}" srcOrd="3" destOrd="0" presId="urn:microsoft.com/office/officeart/2018/2/layout/IconLabelList"/>
    <dgm:cxn modelId="{9E65969F-74F9-4D56-948A-03B6DD5563FE}" type="presParOf" srcId="{F85662AD-20DD-4B0F-951A-56AA794667C1}" destId="{DEB040FC-C3D2-4581-814E-F31DBE4E3F25}" srcOrd="4" destOrd="0" presId="urn:microsoft.com/office/officeart/2018/2/layout/IconLabelList"/>
    <dgm:cxn modelId="{48EAAC4F-1405-4E2A-B7E7-17180DCBF40D}" type="presParOf" srcId="{DEB040FC-C3D2-4581-814E-F31DBE4E3F25}" destId="{F618F01F-A548-4CBE-AD6F-66EDBBF9CC77}" srcOrd="0" destOrd="0" presId="urn:microsoft.com/office/officeart/2018/2/layout/IconLabelList"/>
    <dgm:cxn modelId="{AF1EF4BD-72C9-4EFE-89DC-18B99147C89C}" type="presParOf" srcId="{DEB040FC-C3D2-4581-814E-F31DBE4E3F25}" destId="{C9CAC62C-D80A-46E3-95B4-77FA207E91B2}" srcOrd="1" destOrd="0" presId="urn:microsoft.com/office/officeart/2018/2/layout/IconLabelList"/>
    <dgm:cxn modelId="{B54E3F11-2FD2-46B0-B0C5-C5E44142EA1F}" type="presParOf" srcId="{DEB040FC-C3D2-4581-814E-F31DBE4E3F25}" destId="{222570A5-AFAE-46C7-B7D4-6297D082FC7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34C0AF-64D4-4BBA-87A5-FDC86A4675A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488B6F87-27DD-4D72-B82B-27EF0CA061B4}">
      <dgm:prSet phldrT="[Text]"/>
      <dgm:spPr/>
      <dgm:t>
        <a:bodyPr/>
        <a:lstStyle/>
        <a:p>
          <a:r>
            <a:rPr lang="en-US" dirty="0">
              <a:solidFill>
                <a:schemeClr val="tx2"/>
              </a:solidFill>
            </a:rPr>
            <a:t>Strategy</a:t>
          </a:r>
        </a:p>
      </dgm:t>
    </dgm:pt>
    <dgm:pt modelId="{C709DD35-7456-436A-982A-166916F6545C}" type="parTrans" cxnId="{6610D02A-40EA-49B3-B507-0CF9093F2400}">
      <dgm:prSet/>
      <dgm:spPr/>
      <dgm:t>
        <a:bodyPr/>
        <a:lstStyle/>
        <a:p>
          <a:endParaRPr lang="en-US"/>
        </a:p>
      </dgm:t>
    </dgm:pt>
    <dgm:pt modelId="{6F550B99-FB24-4105-9FF3-BC0128CE4917}" type="sibTrans" cxnId="{6610D02A-40EA-49B3-B507-0CF9093F2400}">
      <dgm:prSet/>
      <dgm:spPr/>
      <dgm:t>
        <a:bodyPr/>
        <a:lstStyle/>
        <a:p>
          <a:endParaRPr lang="en-US"/>
        </a:p>
      </dgm:t>
    </dgm:pt>
    <dgm:pt modelId="{A091836F-CC0E-45B9-8AC4-F7128DA4DC14}">
      <dgm:prSet phldrT="[Text]"/>
      <dgm:spPr/>
      <dgm:t>
        <a:bodyPr/>
        <a:lstStyle/>
        <a:p>
          <a:r>
            <a:rPr lang="en-US" dirty="0">
              <a:solidFill>
                <a:schemeClr val="tx2"/>
              </a:solidFill>
            </a:rPr>
            <a:t>Capital</a:t>
          </a:r>
        </a:p>
      </dgm:t>
    </dgm:pt>
    <dgm:pt modelId="{C5A270BB-AB41-47BA-BFA0-7A9E1030D948}" type="parTrans" cxnId="{04A24FA5-B551-4ED5-A5FE-D6570B76029A}">
      <dgm:prSet/>
      <dgm:spPr/>
      <dgm:t>
        <a:bodyPr/>
        <a:lstStyle/>
        <a:p>
          <a:endParaRPr lang="en-US"/>
        </a:p>
      </dgm:t>
    </dgm:pt>
    <dgm:pt modelId="{8211ED9F-F5A8-4A9C-AE94-E2487A68C5AD}" type="sibTrans" cxnId="{04A24FA5-B551-4ED5-A5FE-D6570B76029A}">
      <dgm:prSet/>
      <dgm:spPr/>
      <dgm:t>
        <a:bodyPr/>
        <a:lstStyle/>
        <a:p>
          <a:endParaRPr lang="en-US"/>
        </a:p>
      </dgm:t>
    </dgm:pt>
    <dgm:pt modelId="{5760A6EE-1089-4286-B354-8B426559F44B}">
      <dgm:prSet phldrT="[Text]" custT="1"/>
      <dgm:spPr>
        <a:solidFill>
          <a:schemeClr val="accent2"/>
        </a:solidFill>
      </dgm:spPr>
      <dgm:t>
        <a:bodyPr/>
        <a:lstStyle/>
        <a:p>
          <a:r>
            <a:rPr lang="en-US" sz="2800" dirty="0">
              <a:solidFill>
                <a:schemeClr val="bg1"/>
              </a:solidFill>
            </a:rPr>
            <a:t>Talent</a:t>
          </a:r>
          <a:endParaRPr lang="en-US" sz="1700" dirty="0">
            <a:solidFill>
              <a:schemeClr val="bg1"/>
            </a:solidFill>
          </a:endParaRPr>
        </a:p>
      </dgm:t>
    </dgm:pt>
    <dgm:pt modelId="{0597DAD6-202F-4121-898A-F168C3CA7B14}" type="parTrans" cxnId="{9053A391-AB76-4672-AA7A-8BCC587B6A94}">
      <dgm:prSet/>
      <dgm:spPr/>
      <dgm:t>
        <a:bodyPr/>
        <a:lstStyle/>
        <a:p>
          <a:endParaRPr lang="en-US"/>
        </a:p>
      </dgm:t>
    </dgm:pt>
    <dgm:pt modelId="{EBE1C0AA-5771-4FF5-9396-0FE4617E6CB5}" type="sibTrans" cxnId="{9053A391-AB76-4672-AA7A-8BCC587B6A94}">
      <dgm:prSet/>
      <dgm:spPr/>
      <dgm:t>
        <a:bodyPr/>
        <a:lstStyle/>
        <a:p>
          <a:endParaRPr lang="en-US"/>
        </a:p>
      </dgm:t>
    </dgm:pt>
    <dgm:pt modelId="{7B899F58-9B0D-4216-96E0-F2DB90761DAD}">
      <dgm:prSet phldrT="[Text]"/>
      <dgm:spPr/>
      <dgm:t>
        <a:bodyPr/>
        <a:lstStyle/>
        <a:p>
          <a:r>
            <a:rPr lang="en-US" dirty="0">
              <a:solidFill>
                <a:schemeClr val="tx2"/>
              </a:solidFill>
            </a:rPr>
            <a:t>Infrastructure</a:t>
          </a:r>
        </a:p>
      </dgm:t>
    </dgm:pt>
    <dgm:pt modelId="{15092A33-E99C-4ED7-B1A3-3B46BF211BFE}" type="parTrans" cxnId="{7F109BFD-3583-4706-9234-CD2ED5858485}">
      <dgm:prSet/>
      <dgm:spPr/>
      <dgm:t>
        <a:bodyPr/>
        <a:lstStyle/>
        <a:p>
          <a:endParaRPr lang="en-US"/>
        </a:p>
      </dgm:t>
    </dgm:pt>
    <dgm:pt modelId="{E5AFD11A-CDCF-4F6D-8D49-E19A65F1E2E3}" type="sibTrans" cxnId="{7F109BFD-3583-4706-9234-CD2ED5858485}">
      <dgm:prSet/>
      <dgm:spPr/>
      <dgm:t>
        <a:bodyPr/>
        <a:lstStyle/>
        <a:p>
          <a:endParaRPr lang="en-US"/>
        </a:p>
      </dgm:t>
    </dgm:pt>
    <dgm:pt modelId="{FB3C60EE-B412-4DD9-86A5-4948EFD7756B}" type="pres">
      <dgm:prSet presAssocID="{2D34C0AF-64D4-4BBA-87A5-FDC86A4675AB}" presName="compositeShape" presStyleCnt="0">
        <dgm:presLayoutVars>
          <dgm:chMax val="7"/>
          <dgm:dir/>
          <dgm:resizeHandles val="exact"/>
        </dgm:presLayoutVars>
      </dgm:prSet>
      <dgm:spPr/>
    </dgm:pt>
    <dgm:pt modelId="{DA8B2C7D-19C9-46D7-910C-2C842A712A7D}" type="pres">
      <dgm:prSet presAssocID="{2D34C0AF-64D4-4BBA-87A5-FDC86A4675AB}" presName="wedge1" presStyleLbl="node1" presStyleIdx="0" presStyleCnt="4"/>
      <dgm:spPr/>
    </dgm:pt>
    <dgm:pt modelId="{8A1EAF0E-62CA-4284-AA0C-5F818CE8B992}" type="pres">
      <dgm:prSet presAssocID="{2D34C0AF-64D4-4BBA-87A5-FDC86A4675AB}" presName="dummy1a" presStyleCnt="0"/>
      <dgm:spPr/>
    </dgm:pt>
    <dgm:pt modelId="{9CB04262-729B-46E3-9964-6CCDD3543FD7}" type="pres">
      <dgm:prSet presAssocID="{2D34C0AF-64D4-4BBA-87A5-FDC86A4675AB}" presName="dummy1b" presStyleCnt="0"/>
      <dgm:spPr/>
    </dgm:pt>
    <dgm:pt modelId="{F8584D63-80E2-48EB-A1AA-CA934FEECF96}" type="pres">
      <dgm:prSet presAssocID="{2D34C0AF-64D4-4BBA-87A5-FDC86A4675AB}" presName="wedge1Tx" presStyleLbl="node1" presStyleIdx="0" presStyleCnt="4">
        <dgm:presLayoutVars>
          <dgm:chMax val="0"/>
          <dgm:chPref val="0"/>
          <dgm:bulletEnabled val="1"/>
        </dgm:presLayoutVars>
      </dgm:prSet>
      <dgm:spPr/>
    </dgm:pt>
    <dgm:pt modelId="{97153106-29E5-4A2E-ACC1-28EAF52BAF2B}" type="pres">
      <dgm:prSet presAssocID="{2D34C0AF-64D4-4BBA-87A5-FDC86A4675AB}" presName="wedge2" presStyleLbl="node1" presStyleIdx="1" presStyleCnt="4"/>
      <dgm:spPr/>
    </dgm:pt>
    <dgm:pt modelId="{8FA3E815-FA0B-4CC3-BDE8-ABDAB34AF383}" type="pres">
      <dgm:prSet presAssocID="{2D34C0AF-64D4-4BBA-87A5-FDC86A4675AB}" presName="dummy2a" presStyleCnt="0"/>
      <dgm:spPr/>
    </dgm:pt>
    <dgm:pt modelId="{EB103FDB-22FB-48BA-BEB8-0DAC722B273B}" type="pres">
      <dgm:prSet presAssocID="{2D34C0AF-64D4-4BBA-87A5-FDC86A4675AB}" presName="dummy2b" presStyleCnt="0"/>
      <dgm:spPr/>
    </dgm:pt>
    <dgm:pt modelId="{BA7549DD-7D3D-4F16-92E7-03A02F780963}" type="pres">
      <dgm:prSet presAssocID="{2D34C0AF-64D4-4BBA-87A5-FDC86A4675AB}" presName="wedge2Tx" presStyleLbl="node1" presStyleIdx="1" presStyleCnt="4">
        <dgm:presLayoutVars>
          <dgm:chMax val="0"/>
          <dgm:chPref val="0"/>
          <dgm:bulletEnabled val="1"/>
        </dgm:presLayoutVars>
      </dgm:prSet>
      <dgm:spPr/>
    </dgm:pt>
    <dgm:pt modelId="{B4DCDB33-4C48-46F3-9A84-01FECC92B503}" type="pres">
      <dgm:prSet presAssocID="{2D34C0AF-64D4-4BBA-87A5-FDC86A4675AB}" presName="wedge3" presStyleLbl="node1" presStyleIdx="2" presStyleCnt="4"/>
      <dgm:spPr/>
    </dgm:pt>
    <dgm:pt modelId="{D1698443-D092-41D0-BF88-A4DAA2D7B77E}" type="pres">
      <dgm:prSet presAssocID="{2D34C0AF-64D4-4BBA-87A5-FDC86A4675AB}" presName="dummy3a" presStyleCnt="0"/>
      <dgm:spPr/>
    </dgm:pt>
    <dgm:pt modelId="{04915F84-B7C6-4745-8816-E23A32246E51}" type="pres">
      <dgm:prSet presAssocID="{2D34C0AF-64D4-4BBA-87A5-FDC86A4675AB}" presName="dummy3b" presStyleCnt="0"/>
      <dgm:spPr/>
    </dgm:pt>
    <dgm:pt modelId="{0B61359D-27AB-4525-A3C9-9CE14CDA11F1}" type="pres">
      <dgm:prSet presAssocID="{2D34C0AF-64D4-4BBA-87A5-FDC86A4675AB}" presName="wedge3Tx" presStyleLbl="node1" presStyleIdx="2" presStyleCnt="4">
        <dgm:presLayoutVars>
          <dgm:chMax val="0"/>
          <dgm:chPref val="0"/>
          <dgm:bulletEnabled val="1"/>
        </dgm:presLayoutVars>
      </dgm:prSet>
      <dgm:spPr/>
    </dgm:pt>
    <dgm:pt modelId="{E59CB5B1-055E-46E3-AE3D-F4B53D0732DA}" type="pres">
      <dgm:prSet presAssocID="{2D34C0AF-64D4-4BBA-87A5-FDC86A4675AB}" presName="wedge4" presStyleLbl="node1" presStyleIdx="3" presStyleCnt="4"/>
      <dgm:spPr/>
    </dgm:pt>
    <dgm:pt modelId="{24F0FE6F-3360-407A-B40B-ED89F2AF7743}" type="pres">
      <dgm:prSet presAssocID="{2D34C0AF-64D4-4BBA-87A5-FDC86A4675AB}" presName="dummy4a" presStyleCnt="0"/>
      <dgm:spPr/>
    </dgm:pt>
    <dgm:pt modelId="{CD3D25BC-99C8-4A4D-8017-A7B5B2749DBD}" type="pres">
      <dgm:prSet presAssocID="{2D34C0AF-64D4-4BBA-87A5-FDC86A4675AB}" presName="dummy4b" presStyleCnt="0"/>
      <dgm:spPr/>
    </dgm:pt>
    <dgm:pt modelId="{2653B431-EDEC-44B9-BD6B-BEB53BE83C4C}" type="pres">
      <dgm:prSet presAssocID="{2D34C0AF-64D4-4BBA-87A5-FDC86A4675AB}" presName="wedge4Tx" presStyleLbl="node1" presStyleIdx="3" presStyleCnt="4">
        <dgm:presLayoutVars>
          <dgm:chMax val="0"/>
          <dgm:chPref val="0"/>
          <dgm:bulletEnabled val="1"/>
        </dgm:presLayoutVars>
      </dgm:prSet>
      <dgm:spPr/>
    </dgm:pt>
    <dgm:pt modelId="{3CD7A541-B91F-4385-BF40-6C6384E7C1AA}" type="pres">
      <dgm:prSet presAssocID="{6F550B99-FB24-4105-9FF3-BC0128CE4917}" presName="arrowWedge1" presStyleLbl="fgSibTrans2D1" presStyleIdx="0" presStyleCnt="4"/>
      <dgm:spPr/>
    </dgm:pt>
    <dgm:pt modelId="{9642530F-900F-4C99-8386-4DFCFE07F64D}" type="pres">
      <dgm:prSet presAssocID="{8211ED9F-F5A8-4A9C-AE94-E2487A68C5AD}" presName="arrowWedge2" presStyleLbl="fgSibTrans2D1" presStyleIdx="1" presStyleCnt="4"/>
      <dgm:spPr/>
    </dgm:pt>
    <dgm:pt modelId="{478C1E19-7361-4353-80D6-D0352A7994C1}" type="pres">
      <dgm:prSet presAssocID="{EBE1C0AA-5771-4FF5-9396-0FE4617E6CB5}" presName="arrowWedge3" presStyleLbl="fgSibTrans2D1" presStyleIdx="2" presStyleCnt="4"/>
      <dgm:spPr/>
    </dgm:pt>
    <dgm:pt modelId="{91ADCDF2-38F0-482C-A8AC-11912B7386B4}" type="pres">
      <dgm:prSet presAssocID="{E5AFD11A-CDCF-4F6D-8D49-E19A65F1E2E3}" presName="arrowWedge4" presStyleLbl="fgSibTrans2D1" presStyleIdx="3" presStyleCnt="4"/>
      <dgm:spPr/>
    </dgm:pt>
  </dgm:ptLst>
  <dgm:cxnLst>
    <dgm:cxn modelId="{BFE10104-665B-4D6A-9C62-D419C49801CF}" type="presOf" srcId="{5760A6EE-1089-4286-B354-8B426559F44B}" destId="{0B61359D-27AB-4525-A3C9-9CE14CDA11F1}" srcOrd="1" destOrd="0" presId="urn:microsoft.com/office/officeart/2005/8/layout/cycle8"/>
    <dgm:cxn modelId="{6610D02A-40EA-49B3-B507-0CF9093F2400}" srcId="{2D34C0AF-64D4-4BBA-87A5-FDC86A4675AB}" destId="{488B6F87-27DD-4D72-B82B-27EF0CA061B4}" srcOrd="0" destOrd="0" parTransId="{C709DD35-7456-436A-982A-166916F6545C}" sibTransId="{6F550B99-FB24-4105-9FF3-BC0128CE4917}"/>
    <dgm:cxn modelId="{BB77222D-FF66-4BE6-80C3-11E2B766C6F0}" type="presOf" srcId="{A091836F-CC0E-45B9-8AC4-F7128DA4DC14}" destId="{97153106-29E5-4A2E-ACC1-28EAF52BAF2B}" srcOrd="0" destOrd="0" presId="urn:microsoft.com/office/officeart/2005/8/layout/cycle8"/>
    <dgm:cxn modelId="{CE1E2F2E-A934-4911-928B-C24178DCF93E}" type="presOf" srcId="{488B6F87-27DD-4D72-B82B-27EF0CA061B4}" destId="{DA8B2C7D-19C9-46D7-910C-2C842A712A7D}" srcOrd="0" destOrd="0" presId="urn:microsoft.com/office/officeart/2005/8/layout/cycle8"/>
    <dgm:cxn modelId="{D488C743-D7BF-49FE-BE20-D0B09AD13F65}" type="presOf" srcId="{2D34C0AF-64D4-4BBA-87A5-FDC86A4675AB}" destId="{FB3C60EE-B412-4DD9-86A5-4948EFD7756B}" srcOrd="0" destOrd="0" presId="urn:microsoft.com/office/officeart/2005/8/layout/cycle8"/>
    <dgm:cxn modelId="{FC945E7F-D26B-42F6-823B-9CEB0868AE39}" type="presOf" srcId="{488B6F87-27DD-4D72-B82B-27EF0CA061B4}" destId="{F8584D63-80E2-48EB-A1AA-CA934FEECF96}" srcOrd="1" destOrd="0" presId="urn:microsoft.com/office/officeart/2005/8/layout/cycle8"/>
    <dgm:cxn modelId="{9053A391-AB76-4672-AA7A-8BCC587B6A94}" srcId="{2D34C0AF-64D4-4BBA-87A5-FDC86A4675AB}" destId="{5760A6EE-1089-4286-B354-8B426559F44B}" srcOrd="2" destOrd="0" parTransId="{0597DAD6-202F-4121-898A-F168C3CA7B14}" sibTransId="{EBE1C0AA-5771-4FF5-9396-0FE4617E6CB5}"/>
    <dgm:cxn modelId="{D945419C-F125-49E8-AE16-9C4921E162EE}" type="presOf" srcId="{7B899F58-9B0D-4216-96E0-F2DB90761DAD}" destId="{2653B431-EDEC-44B9-BD6B-BEB53BE83C4C}" srcOrd="1" destOrd="0" presId="urn:microsoft.com/office/officeart/2005/8/layout/cycle8"/>
    <dgm:cxn modelId="{04A24FA5-B551-4ED5-A5FE-D6570B76029A}" srcId="{2D34C0AF-64D4-4BBA-87A5-FDC86A4675AB}" destId="{A091836F-CC0E-45B9-8AC4-F7128DA4DC14}" srcOrd="1" destOrd="0" parTransId="{C5A270BB-AB41-47BA-BFA0-7A9E1030D948}" sibTransId="{8211ED9F-F5A8-4A9C-AE94-E2487A68C5AD}"/>
    <dgm:cxn modelId="{E3C9F3B3-DE19-4ECE-AA37-D18A2CF06C9E}" type="presOf" srcId="{7B899F58-9B0D-4216-96E0-F2DB90761DAD}" destId="{E59CB5B1-055E-46E3-AE3D-F4B53D0732DA}" srcOrd="0" destOrd="0" presId="urn:microsoft.com/office/officeart/2005/8/layout/cycle8"/>
    <dgm:cxn modelId="{15FA2ADC-B33E-4CAA-A36C-9CF924F410E5}" type="presOf" srcId="{5760A6EE-1089-4286-B354-8B426559F44B}" destId="{B4DCDB33-4C48-46F3-9A84-01FECC92B503}" srcOrd="0" destOrd="0" presId="urn:microsoft.com/office/officeart/2005/8/layout/cycle8"/>
    <dgm:cxn modelId="{24CDD2FA-14CE-405B-8D10-554AEF97AFC9}" type="presOf" srcId="{A091836F-CC0E-45B9-8AC4-F7128DA4DC14}" destId="{BA7549DD-7D3D-4F16-92E7-03A02F780963}" srcOrd="1" destOrd="0" presId="urn:microsoft.com/office/officeart/2005/8/layout/cycle8"/>
    <dgm:cxn modelId="{7F109BFD-3583-4706-9234-CD2ED5858485}" srcId="{2D34C0AF-64D4-4BBA-87A5-FDC86A4675AB}" destId="{7B899F58-9B0D-4216-96E0-F2DB90761DAD}" srcOrd="3" destOrd="0" parTransId="{15092A33-E99C-4ED7-B1A3-3B46BF211BFE}" sibTransId="{E5AFD11A-CDCF-4F6D-8D49-E19A65F1E2E3}"/>
    <dgm:cxn modelId="{6B84312C-F788-41F2-B5FA-55A64C655775}" type="presParOf" srcId="{FB3C60EE-B412-4DD9-86A5-4948EFD7756B}" destId="{DA8B2C7D-19C9-46D7-910C-2C842A712A7D}" srcOrd="0" destOrd="0" presId="urn:microsoft.com/office/officeart/2005/8/layout/cycle8"/>
    <dgm:cxn modelId="{BA097C32-77ED-4A90-9C07-5DA75340E675}" type="presParOf" srcId="{FB3C60EE-B412-4DD9-86A5-4948EFD7756B}" destId="{8A1EAF0E-62CA-4284-AA0C-5F818CE8B992}" srcOrd="1" destOrd="0" presId="urn:microsoft.com/office/officeart/2005/8/layout/cycle8"/>
    <dgm:cxn modelId="{75BE1C74-F857-449D-A6D3-0AF83041BA1E}" type="presParOf" srcId="{FB3C60EE-B412-4DD9-86A5-4948EFD7756B}" destId="{9CB04262-729B-46E3-9964-6CCDD3543FD7}" srcOrd="2" destOrd="0" presId="urn:microsoft.com/office/officeart/2005/8/layout/cycle8"/>
    <dgm:cxn modelId="{5595D846-DC8B-472D-B24F-363F9C1C91A4}" type="presParOf" srcId="{FB3C60EE-B412-4DD9-86A5-4948EFD7756B}" destId="{F8584D63-80E2-48EB-A1AA-CA934FEECF96}" srcOrd="3" destOrd="0" presId="urn:microsoft.com/office/officeart/2005/8/layout/cycle8"/>
    <dgm:cxn modelId="{666ADC23-D1A2-4185-9061-53DC81056553}" type="presParOf" srcId="{FB3C60EE-B412-4DD9-86A5-4948EFD7756B}" destId="{97153106-29E5-4A2E-ACC1-28EAF52BAF2B}" srcOrd="4" destOrd="0" presId="urn:microsoft.com/office/officeart/2005/8/layout/cycle8"/>
    <dgm:cxn modelId="{E9C24DE8-C82D-46E3-A61C-B398309B6191}" type="presParOf" srcId="{FB3C60EE-B412-4DD9-86A5-4948EFD7756B}" destId="{8FA3E815-FA0B-4CC3-BDE8-ABDAB34AF383}" srcOrd="5" destOrd="0" presId="urn:microsoft.com/office/officeart/2005/8/layout/cycle8"/>
    <dgm:cxn modelId="{9FDE413F-57B1-4CD0-9BE4-BF4E47ED838E}" type="presParOf" srcId="{FB3C60EE-B412-4DD9-86A5-4948EFD7756B}" destId="{EB103FDB-22FB-48BA-BEB8-0DAC722B273B}" srcOrd="6" destOrd="0" presId="urn:microsoft.com/office/officeart/2005/8/layout/cycle8"/>
    <dgm:cxn modelId="{7A8F556A-BE54-4483-9BE7-36B4C8997436}" type="presParOf" srcId="{FB3C60EE-B412-4DD9-86A5-4948EFD7756B}" destId="{BA7549DD-7D3D-4F16-92E7-03A02F780963}" srcOrd="7" destOrd="0" presId="urn:microsoft.com/office/officeart/2005/8/layout/cycle8"/>
    <dgm:cxn modelId="{C153C001-16B3-4854-8BC4-930183091E97}" type="presParOf" srcId="{FB3C60EE-B412-4DD9-86A5-4948EFD7756B}" destId="{B4DCDB33-4C48-46F3-9A84-01FECC92B503}" srcOrd="8" destOrd="0" presId="urn:microsoft.com/office/officeart/2005/8/layout/cycle8"/>
    <dgm:cxn modelId="{58109345-9292-401E-8266-E64FB014A225}" type="presParOf" srcId="{FB3C60EE-B412-4DD9-86A5-4948EFD7756B}" destId="{D1698443-D092-41D0-BF88-A4DAA2D7B77E}" srcOrd="9" destOrd="0" presId="urn:microsoft.com/office/officeart/2005/8/layout/cycle8"/>
    <dgm:cxn modelId="{7AE71934-374F-497A-9DAA-4CE6691D8648}" type="presParOf" srcId="{FB3C60EE-B412-4DD9-86A5-4948EFD7756B}" destId="{04915F84-B7C6-4745-8816-E23A32246E51}" srcOrd="10" destOrd="0" presId="urn:microsoft.com/office/officeart/2005/8/layout/cycle8"/>
    <dgm:cxn modelId="{E8E77D89-4A19-47D5-AE71-137B1B6BD422}" type="presParOf" srcId="{FB3C60EE-B412-4DD9-86A5-4948EFD7756B}" destId="{0B61359D-27AB-4525-A3C9-9CE14CDA11F1}" srcOrd="11" destOrd="0" presId="urn:microsoft.com/office/officeart/2005/8/layout/cycle8"/>
    <dgm:cxn modelId="{C4B15AFB-1808-48AB-97CB-62630EC433EE}" type="presParOf" srcId="{FB3C60EE-B412-4DD9-86A5-4948EFD7756B}" destId="{E59CB5B1-055E-46E3-AE3D-F4B53D0732DA}" srcOrd="12" destOrd="0" presId="urn:microsoft.com/office/officeart/2005/8/layout/cycle8"/>
    <dgm:cxn modelId="{24F03863-F066-4033-835E-3C16B6DB1DC0}" type="presParOf" srcId="{FB3C60EE-B412-4DD9-86A5-4948EFD7756B}" destId="{24F0FE6F-3360-407A-B40B-ED89F2AF7743}" srcOrd="13" destOrd="0" presId="urn:microsoft.com/office/officeart/2005/8/layout/cycle8"/>
    <dgm:cxn modelId="{7DB78216-0E78-4860-8202-A2842D4B2B49}" type="presParOf" srcId="{FB3C60EE-B412-4DD9-86A5-4948EFD7756B}" destId="{CD3D25BC-99C8-4A4D-8017-A7B5B2749DBD}" srcOrd="14" destOrd="0" presId="urn:microsoft.com/office/officeart/2005/8/layout/cycle8"/>
    <dgm:cxn modelId="{1CAA1FD6-55C0-4EF4-A7DA-069345B511FA}" type="presParOf" srcId="{FB3C60EE-B412-4DD9-86A5-4948EFD7756B}" destId="{2653B431-EDEC-44B9-BD6B-BEB53BE83C4C}" srcOrd="15" destOrd="0" presId="urn:microsoft.com/office/officeart/2005/8/layout/cycle8"/>
    <dgm:cxn modelId="{8A91D636-D262-4156-BE8A-9C5799D2273C}" type="presParOf" srcId="{FB3C60EE-B412-4DD9-86A5-4948EFD7756B}" destId="{3CD7A541-B91F-4385-BF40-6C6384E7C1AA}" srcOrd="16" destOrd="0" presId="urn:microsoft.com/office/officeart/2005/8/layout/cycle8"/>
    <dgm:cxn modelId="{68F0C9EB-8EBF-4848-9CA9-5BDC39B93A76}" type="presParOf" srcId="{FB3C60EE-B412-4DD9-86A5-4948EFD7756B}" destId="{9642530F-900F-4C99-8386-4DFCFE07F64D}" srcOrd="17" destOrd="0" presId="urn:microsoft.com/office/officeart/2005/8/layout/cycle8"/>
    <dgm:cxn modelId="{296163B7-5A03-4229-A43A-8A6B236DF79F}" type="presParOf" srcId="{FB3C60EE-B412-4DD9-86A5-4948EFD7756B}" destId="{478C1E19-7361-4353-80D6-D0352A7994C1}" srcOrd="18" destOrd="0" presId="urn:microsoft.com/office/officeart/2005/8/layout/cycle8"/>
    <dgm:cxn modelId="{1713F50C-6563-4240-9902-AC9E364FC539}" type="presParOf" srcId="{FB3C60EE-B412-4DD9-86A5-4948EFD7756B}" destId="{91ADCDF2-38F0-482C-A8AC-11912B7386B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34C0AF-64D4-4BBA-87A5-FDC86A4675A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488B6F87-27DD-4D72-B82B-27EF0CA061B4}">
      <dgm:prSet phldrT="[Text]"/>
      <dgm:spPr/>
      <dgm:t>
        <a:bodyPr/>
        <a:lstStyle/>
        <a:p>
          <a:r>
            <a:rPr lang="en-US" dirty="0">
              <a:solidFill>
                <a:schemeClr val="tx2"/>
              </a:solidFill>
            </a:rPr>
            <a:t>Strategy</a:t>
          </a:r>
        </a:p>
      </dgm:t>
    </dgm:pt>
    <dgm:pt modelId="{C709DD35-7456-436A-982A-166916F6545C}" type="parTrans" cxnId="{6610D02A-40EA-49B3-B507-0CF9093F2400}">
      <dgm:prSet/>
      <dgm:spPr/>
      <dgm:t>
        <a:bodyPr/>
        <a:lstStyle/>
        <a:p>
          <a:endParaRPr lang="en-US"/>
        </a:p>
      </dgm:t>
    </dgm:pt>
    <dgm:pt modelId="{6F550B99-FB24-4105-9FF3-BC0128CE4917}" type="sibTrans" cxnId="{6610D02A-40EA-49B3-B507-0CF9093F2400}">
      <dgm:prSet/>
      <dgm:spPr/>
      <dgm:t>
        <a:bodyPr/>
        <a:lstStyle/>
        <a:p>
          <a:endParaRPr lang="en-US"/>
        </a:p>
      </dgm:t>
    </dgm:pt>
    <dgm:pt modelId="{A091836F-CC0E-45B9-8AC4-F7128DA4DC14}">
      <dgm:prSet phldrT="[Text]"/>
      <dgm:spPr/>
      <dgm:t>
        <a:bodyPr/>
        <a:lstStyle/>
        <a:p>
          <a:r>
            <a:rPr lang="en-US" dirty="0">
              <a:solidFill>
                <a:schemeClr val="tx2"/>
              </a:solidFill>
            </a:rPr>
            <a:t>Capital</a:t>
          </a:r>
        </a:p>
      </dgm:t>
    </dgm:pt>
    <dgm:pt modelId="{C5A270BB-AB41-47BA-BFA0-7A9E1030D948}" type="parTrans" cxnId="{04A24FA5-B551-4ED5-A5FE-D6570B76029A}">
      <dgm:prSet/>
      <dgm:spPr/>
      <dgm:t>
        <a:bodyPr/>
        <a:lstStyle/>
        <a:p>
          <a:endParaRPr lang="en-US"/>
        </a:p>
      </dgm:t>
    </dgm:pt>
    <dgm:pt modelId="{8211ED9F-F5A8-4A9C-AE94-E2487A68C5AD}" type="sibTrans" cxnId="{04A24FA5-B551-4ED5-A5FE-D6570B76029A}">
      <dgm:prSet/>
      <dgm:spPr/>
      <dgm:t>
        <a:bodyPr/>
        <a:lstStyle/>
        <a:p>
          <a:endParaRPr lang="en-US"/>
        </a:p>
      </dgm:t>
    </dgm:pt>
    <dgm:pt modelId="{5760A6EE-1089-4286-B354-8B426559F44B}">
      <dgm:prSet phldrT="[Text]"/>
      <dgm:spPr/>
      <dgm:t>
        <a:bodyPr/>
        <a:lstStyle/>
        <a:p>
          <a:r>
            <a:rPr lang="en-US" dirty="0">
              <a:solidFill>
                <a:schemeClr val="tx2"/>
              </a:solidFill>
            </a:rPr>
            <a:t>Talent</a:t>
          </a:r>
        </a:p>
      </dgm:t>
    </dgm:pt>
    <dgm:pt modelId="{0597DAD6-202F-4121-898A-F168C3CA7B14}" type="parTrans" cxnId="{9053A391-AB76-4672-AA7A-8BCC587B6A94}">
      <dgm:prSet/>
      <dgm:spPr/>
      <dgm:t>
        <a:bodyPr/>
        <a:lstStyle/>
        <a:p>
          <a:endParaRPr lang="en-US"/>
        </a:p>
      </dgm:t>
    </dgm:pt>
    <dgm:pt modelId="{EBE1C0AA-5771-4FF5-9396-0FE4617E6CB5}" type="sibTrans" cxnId="{9053A391-AB76-4672-AA7A-8BCC587B6A94}">
      <dgm:prSet/>
      <dgm:spPr/>
      <dgm:t>
        <a:bodyPr/>
        <a:lstStyle/>
        <a:p>
          <a:endParaRPr lang="en-US"/>
        </a:p>
      </dgm:t>
    </dgm:pt>
    <dgm:pt modelId="{7B899F58-9B0D-4216-96E0-F2DB90761DAD}">
      <dgm:prSet phldrT="[Text]"/>
      <dgm:spPr>
        <a:solidFill>
          <a:schemeClr val="accent2"/>
        </a:solidFill>
      </dgm:spPr>
      <dgm:t>
        <a:bodyPr/>
        <a:lstStyle/>
        <a:p>
          <a:r>
            <a:rPr lang="en-US" dirty="0">
              <a:solidFill>
                <a:schemeClr val="bg1"/>
              </a:solidFill>
            </a:rPr>
            <a:t>Infrastructure</a:t>
          </a:r>
        </a:p>
      </dgm:t>
    </dgm:pt>
    <dgm:pt modelId="{15092A33-E99C-4ED7-B1A3-3B46BF211BFE}" type="parTrans" cxnId="{7F109BFD-3583-4706-9234-CD2ED5858485}">
      <dgm:prSet/>
      <dgm:spPr/>
      <dgm:t>
        <a:bodyPr/>
        <a:lstStyle/>
        <a:p>
          <a:endParaRPr lang="en-US"/>
        </a:p>
      </dgm:t>
    </dgm:pt>
    <dgm:pt modelId="{E5AFD11A-CDCF-4F6D-8D49-E19A65F1E2E3}" type="sibTrans" cxnId="{7F109BFD-3583-4706-9234-CD2ED5858485}">
      <dgm:prSet/>
      <dgm:spPr/>
      <dgm:t>
        <a:bodyPr/>
        <a:lstStyle/>
        <a:p>
          <a:endParaRPr lang="en-US"/>
        </a:p>
      </dgm:t>
    </dgm:pt>
    <dgm:pt modelId="{FB3C60EE-B412-4DD9-86A5-4948EFD7756B}" type="pres">
      <dgm:prSet presAssocID="{2D34C0AF-64D4-4BBA-87A5-FDC86A4675AB}" presName="compositeShape" presStyleCnt="0">
        <dgm:presLayoutVars>
          <dgm:chMax val="7"/>
          <dgm:dir/>
          <dgm:resizeHandles val="exact"/>
        </dgm:presLayoutVars>
      </dgm:prSet>
      <dgm:spPr/>
    </dgm:pt>
    <dgm:pt modelId="{DA8B2C7D-19C9-46D7-910C-2C842A712A7D}" type="pres">
      <dgm:prSet presAssocID="{2D34C0AF-64D4-4BBA-87A5-FDC86A4675AB}" presName="wedge1" presStyleLbl="node1" presStyleIdx="0" presStyleCnt="4"/>
      <dgm:spPr/>
    </dgm:pt>
    <dgm:pt modelId="{8A1EAF0E-62CA-4284-AA0C-5F818CE8B992}" type="pres">
      <dgm:prSet presAssocID="{2D34C0AF-64D4-4BBA-87A5-FDC86A4675AB}" presName="dummy1a" presStyleCnt="0"/>
      <dgm:spPr/>
    </dgm:pt>
    <dgm:pt modelId="{9CB04262-729B-46E3-9964-6CCDD3543FD7}" type="pres">
      <dgm:prSet presAssocID="{2D34C0AF-64D4-4BBA-87A5-FDC86A4675AB}" presName="dummy1b" presStyleCnt="0"/>
      <dgm:spPr/>
    </dgm:pt>
    <dgm:pt modelId="{F8584D63-80E2-48EB-A1AA-CA934FEECF96}" type="pres">
      <dgm:prSet presAssocID="{2D34C0AF-64D4-4BBA-87A5-FDC86A4675AB}" presName="wedge1Tx" presStyleLbl="node1" presStyleIdx="0" presStyleCnt="4">
        <dgm:presLayoutVars>
          <dgm:chMax val="0"/>
          <dgm:chPref val="0"/>
          <dgm:bulletEnabled val="1"/>
        </dgm:presLayoutVars>
      </dgm:prSet>
      <dgm:spPr/>
    </dgm:pt>
    <dgm:pt modelId="{97153106-29E5-4A2E-ACC1-28EAF52BAF2B}" type="pres">
      <dgm:prSet presAssocID="{2D34C0AF-64D4-4BBA-87A5-FDC86A4675AB}" presName="wedge2" presStyleLbl="node1" presStyleIdx="1" presStyleCnt="4"/>
      <dgm:spPr/>
    </dgm:pt>
    <dgm:pt modelId="{8FA3E815-FA0B-4CC3-BDE8-ABDAB34AF383}" type="pres">
      <dgm:prSet presAssocID="{2D34C0AF-64D4-4BBA-87A5-FDC86A4675AB}" presName="dummy2a" presStyleCnt="0"/>
      <dgm:spPr/>
    </dgm:pt>
    <dgm:pt modelId="{EB103FDB-22FB-48BA-BEB8-0DAC722B273B}" type="pres">
      <dgm:prSet presAssocID="{2D34C0AF-64D4-4BBA-87A5-FDC86A4675AB}" presName="dummy2b" presStyleCnt="0"/>
      <dgm:spPr/>
    </dgm:pt>
    <dgm:pt modelId="{BA7549DD-7D3D-4F16-92E7-03A02F780963}" type="pres">
      <dgm:prSet presAssocID="{2D34C0AF-64D4-4BBA-87A5-FDC86A4675AB}" presName="wedge2Tx" presStyleLbl="node1" presStyleIdx="1" presStyleCnt="4">
        <dgm:presLayoutVars>
          <dgm:chMax val="0"/>
          <dgm:chPref val="0"/>
          <dgm:bulletEnabled val="1"/>
        </dgm:presLayoutVars>
      </dgm:prSet>
      <dgm:spPr/>
    </dgm:pt>
    <dgm:pt modelId="{B4DCDB33-4C48-46F3-9A84-01FECC92B503}" type="pres">
      <dgm:prSet presAssocID="{2D34C0AF-64D4-4BBA-87A5-FDC86A4675AB}" presName="wedge3" presStyleLbl="node1" presStyleIdx="2" presStyleCnt="4"/>
      <dgm:spPr/>
    </dgm:pt>
    <dgm:pt modelId="{D1698443-D092-41D0-BF88-A4DAA2D7B77E}" type="pres">
      <dgm:prSet presAssocID="{2D34C0AF-64D4-4BBA-87A5-FDC86A4675AB}" presName="dummy3a" presStyleCnt="0"/>
      <dgm:spPr/>
    </dgm:pt>
    <dgm:pt modelId="{04915F84-B7C6-4745-8816-E23A32246E51}" type="pres">
      <dgm:prSet presAssocID="{2D34C0AF-64D4-4BBA-87A5-FDC86A4675AB}" presName="dummy3b" presStyleCnt="0"/>
      <dgm:spPr/>
    </dgm:pt>
    <dgm:pt modelId="{0B61359D-27AB-4525-A3C9-9CE14CDA11F1}" type="pres">
      <dgm:prSet presAssocID="{2D34C0AF-64D4-4BBA-87A5-FDC86A4675AB}" presName="wedge3Tx" presStyleLbl="node1" presStyleIdx="2" presStyleCnt="4">
        <dgm:presLayoutVars>
          <dgm:chMax val="0"/>
          <dgm:chPref val="0"/>
          <dgm:bulletEnabled val="1"/>
        </dgm:presLayoutVars>
      </dgm:prSet>
      <dgm:spPr/>
    </dgm:pt>
    <dgm:pt modelId="{E59CB5B1-055E-46E3-AE3D-F4B53D0732DA}" type="pres">
      <dgm:prSet presAssocID="{2D34C0AF-64D4-4BBA-87A5-FDC86A4675AB}" presName="wedge4" presStyleLbl="node1" presStyleIdx="3" presStyleCnt="4"/>
      <dgm:spPr/>
    </dgm:pt>
    <dgm:pt modelId="{24F0FE6F-3360-407A-B40B-ED89F2AF7743}" type="pres">
      <dgm:prSet presAssocID="{2D34C0AF-64D4-4BBA-87A5-FDC86A4675AB}" presName="dummy4a" presStyleCnt="0"/>
      <dgm:spPr/>
    </dgm:pt>
    <dgm:pt modelId="{CD3D25BC-99C8-4A4D-8017-A7B5B2749DBD}" type="pres">
      <dgm:prSet presAssocID="{2D34C0AF-64D4-4BBA-87A5-FDC86A4675AB}" presName="dummy4b" presStyleCnt="0"/>
      <dgm:spPr/>
    </dgm:pt>
    <dgm:pt modelId="{2653B431-EDEC-44B9-BD6B-BEB53BE83C4C}" type="pres">
      <dgm:prSet presAssocID="{2D34C0AF-64D4-4BBA-87A5-FDC86A4675AB}" presName="wedge4Tx" presStyleLbl="node1" presStyleIdx="3" presStyleCnt="4">
        <dgm:presLayoutVars>
          <dgm:chMax val="0"/>
          <dgm:chPref val="0"/>
          <dgm:bulletEnabled val="1"/>
        </dgm:presLayoutVars>
      </dgm:prSet>
      <dgm:spPr/>
    </dgm:pt>
    <dgm:pt modelId="{3CD7A541-B91F-4385-BF40-6C6384E7C1AA}" type="pres">
      <dgm:prSet presAssocID="{6F550B99-FB24-4105-9FF3-BC0128CE4917}" presName="arrowWedge1" presStyleLbl="fgSibTrans2D1" presStyleIdx="0" presStyleCnt="4"/>
      <dgm:spPr/>
    </dgm:pt>
    <dgm:pt modelId="{9642530F-900F-4C99-8386-4DFCFE07F64D}" type="pres">
      <dgm:prSet presAssocID="{8211ED9F-F5A8-4A9C-AE94-E2487A68C5AD}" presName="arrowWedge2" presStyleLbl="fgSibTrans2D1" presStyleIdx="1" presStyleCnt="4"/>
      <dgm:spPr/>
    </dgm:pt>
    <dgm:pt modelId="{478C1E19-7361-4353-80D6-D0352A7994C1}" type="pres">
      <dgm:prSet presAssocID="{EBE1C0AA-5771-4FF5-9396-0FE4617E6CB5}" presName="arrowWedge3" presStyleLbl="fgSibTrans2D1" presStyleIdx="2" presStyleCnt="4"/>
      <dgm:spPr/>
    </dgm:pt>
    <dgm:pt modelId="{91ADCDF2-38F0-482C-A8AC-11912B7386B4}" type="pres">
      <dgm:prSet presAssocID="{E5AFD11A-CDCF-4F6D-8D49-E19A65F1E2E3}" presName="arrowWedge4" presStyleLbl="fgSibTrans2D1" presStyleIdx="3" presStyleCnt="4"/>
      <dgm:spPr/>
    </dgm:pt>
  </dgm:ptLst>
  <dgm:cxnLst>
    <dgm:cxn modelId="{BFE10104-665B-4D6A-9C62-D419C49801CF}" type="presOf" srcId="{5760A6EE-1089-4286-B354-8B426559F44B}" destId="{0B61359D-27AB-4525-A3C9-9CE14CDA11F1}" srcOrd="1" destOrd="0" presId="urn:microsoft.com/office/officeart/2005/8/layout/cycle8"/>
    <dgm:cxn modelId="{6610D02A-40EA-49B3-B507-0CF9093F2400}" srcId="{2D34C0AF-64D4-4BBA-87A5-FDC86A4675AB}" destId="{488B6F87-27DD-4D72-B82B-27EF0CA061B4}" srcOrd="0" destOrd="0" parTransId="{C709DD35-7456-436A-982A-166916F6545C}" sibTransId="{6F550B99-FB24-4105-9FF3-BC0128CE4917}"/>
    <dgm:cxn modelId="{BB77222D-FF66-4BE6-80C3-11E2B766C6F0}" type="presOf" srcId="{A091836F-CC0E-45B9-8AC4-F7128DA4DC14}" destId="{97153106-29E5-4A2E-ACC1-28EAF52BAF2B}" srcOrd="0" destOrd="0" presId="urn:microsoft.com/office/officeart/2005/8/layout/cycle8"/>
    <dgm:cxn modelId="{CE1E2F2E-A934-4911-928B-C24178DCF93E}" type="presOf" srcId="{488B6F87-27DD-4D72-B82B-27EF0CA061B4}" destId="{DA8B2C7D-19C9-46D7-910C-2C842A712A7D}" srcOrd="0" destOrd="0" presId="urn:microsoft.com/office/officeart/2005/8/layout/cycle8"/>
    <dgm:cxn modelId="{D488C743-D7BF-49FE-BE20-D0B09AD13F65}" type="presOf" srcId="{2D34C0AF-64D4-4BBA-87A5-FDC86A4675AB}" destId="{FB3C60EE-B412-4DD9-86A5-4948EFD7756B}" srcOrd="0" destOrd="0" presId="urn:microsoft.com/office/officeart/2005/8/layout/cycle8"/>
    <dgm:cxn modelId="{FC945E7F-D26B-42F6-823B-9CEB0868AE39}" type="presOf" srcId="{488B6F87-27DD-4D72-B82B-27EF0CA061B4}" destId="{F8584D63-80E2-48EB-A1AA-CA934FEECF96}" srcOrd="1" destOrd="0" presId="urn:microsoft.com/office/officeart/2005/8/layout/cycle8"/>
    <dgm:cxn modelId="{9053A391-AB76-4672-AA7A-8BCC587B6A94}" srcId="{2D34C0AF-64D4-4BBA-87A5-FDC86A4675AB}" destId="{5760A6EE-1089-4286-B354-8B426559F44B}" srcOrd="2" destOrd="0" parTransId="{0597DAD6-202F-4121-898A-F168C3CA7B14}" sibTransId="{EBE1C0AA-5771-4FF5-9396-0FE4617E6CB5}"/>
    <dgm:cxn modelId="{D945419C-F125-49E8-AE16-9C4921E162EE}" type="presOf" srcId="{7B899F58-9B0D-4216-96E0-F2DB90761DAD}" destId="{2653B431-EDEC-44B9-BD6B-BEB53BE83C4C}" srcOrd="1" destOrd="0" presId="urn:microsoft.com/office/officeart/2005/8/layout/cycle8"/>
    <dgm:cxn modelId="{04A24FA5-B551-4ED5-A5FE-D6570B76029A}" srcId="{2D34C0AF-64D4-4BBA-87A5-FDC86A4675AB}" destId="{A091836F-CC0E-45B9-8AC4-F7128DA4DC14}" srcOrd="1" destOrd="0" parTransId="{C5A270BB-AB41-47BA-BFA0-7A9E1030D948}" sibTransId="{8211ED9F-F5A8-4A9C-AE94-E2487A68C5AD}"/>
    <dgm:cxn modelId="{E3C9F3B3-DE19-4ECE-AA37-D18A2CF06C9E}" type="presOf" srcId="{7B899F58-9B0D-4216-96E0-F2DB90761DAD}" destId="{E59CB5B1-055E-46E3-AE3D-F4B53D0732DA}" srcOrd="0" destOrd="0" presId="urn:microsoft.com/office/officeart/2005/8/layout/cycle8"/>
    <dgm:cxn modelId="{15FA2ADC-B33E-4CAA-A36C-9CF924F410E5}" type="presOf" srcId="{5760A6EE-1089-4286-B354-8B426559F44B}" destId="{B4DCDB33-4C48-46F3-9A84-01FECC92B503}" srcOrd="0" destOrd="0" presId="urn:microsoft.com/office/officeart/2005/8/layout/cycle8"/>
    <dgm:cxn modelId="{24CDD2FA-14CE-405B-8D10-554AEF97AFC9}" type="presOf" srcId="{A091836F-CC0E-45B9-8AC4-F7128DA4DC14}" destId="{BA7549DD-7D3D-4F16-92E7-03A02F780963}" srcOrd="1" destOrd="0" presId="urn:microsoft.com/office/officeart/2005/8/layout/cycle8"/>
    <dgm:cxn modelId="{7F109BFD-3583-4706-9234-CD2ED5858485}" srcId="{2D34C0AF-64D4-4BBA-87A5-FDC86A4675AB}" destId="{7B899F58-9B0D-4216-96E0-F2DB90761DAD}" srcOrd="3" destOrd="0" parTransId="{15092A33-E99C-4ED7-B1A3-3B46BF211BFE}" sibTransId="{E5AFD11A-CDCF-4F6D-8D49-E19A65F1E2E3}"/>
    <dgm:cxn modelId="{6B84312C-F788-41F2-B5FA-55A64C655775}" type="presParOf" srcId="{FB3C60EE-B412-4DD9-86A5-4948EFD7756B}" destId="{DA8B2C7D-19C9-46D7-910C-2C842A712A7D}" srcOrd="0" destOrd="0" presId="urn:microsoft.com/office/officeart/2005/8/layout/cycle8"/>
    <dgm:cxn modelId="{BA097C32-77ED-4A90-9C07-5DA75340E675}" type="presParOf" srcId="{FB3C60EE-B412-4DD9-86A5-4948EFD7756B}" destId="{8A1EAF0E-62CA-4284-AA0C-5F818CE8B992}" srcOrd="1" destOrd="0" presId="urn:microsoft.com/office/officeart/2005/8/layout/cycle8"/>
    <dgm:cxn modelId="{75BE1C74-F857-449D-A6D3-0AF83041BA1E}" type="presParOf" srcId="{FB3C60EE-B412-4DD9-86A5-4948EFD7756B}" destId="{9CB04262-729B-46E3-9964-6CCDD3543FD7}" srcOrd="2" destOrd="0" presId="urn:microsoft.com/office/officeart/2005/8/layout/cycle8"/>
    <dgm:cxn modelId="{5595D846-DC8B-472D-B24F-363F9C1C91A4}" type="presParOf" srcId="{FB3C60EE-B412-4DD9-86A5-4948EFD7756B}" destId="{F8584D63-80E2-48EB-A1AA-CA934FEECF96}" srcOrd="3" destOrd="0" presId="urn:microsoft.com/office/officeart/2005/8/layout/cycle8"/>
    <dgm:cxn modelId="{666ADC23-D1A2-4185-9061-53DC81056553}" type="presParOf" srcId="{FB3C60EE-B412-4DD9-86A5-4948EFD7756B}" destId="{97153106-29E5-4A2E-ACC1-28EAF52BAF2B}" srcOrd="4" destOrd="0" presId="urn:microsoft.com/office/officeart/2005/8/layout/cycle8"/>
    <dgm:cxn modelId="{E9C24DE8-C82D-46E3-A61C-B398309B6191}" type="presParOf" srcId="{FB3C60EE-B412-4DD9-86A5-4948EFD7756B}" destId="{8FA3E815-FA0B-4CC3-BDE8-ABDAB34AF383}" srcOrd="5" destOrd="0" presId="urn:microsoft.com/office/officeart/2005/8/layout/cycle8"/>
    <dgm:cxn modelId="{9FDE413F-57B1-4CD0-9BE4-BF4E47ED838E}" type="presParOf" srcId="{FB3C60EE-B412-4DD9-86A5-4948EFD7756B}" destId="{EB103FDB-22FB-48BA-BEB8-0DAC722B273B}" srcOrd="6" destOrd="0" presId="urn:microsoft.com/office/officeart/2005/8/layout/cycle8"/>
    <dgm:cxn modelId="{7A8F556A-BE54-4483-9BE7-36B4C8997436}" type="presParOf" srcId="{FB3C60EE-B412-4DD9-86A5-4948EFD7756B}" destId="{BA7549DD-7D3D-4F16-92E7-03A02F780963}" srcOrd="7" destOrd="0" presId="urn:microsoft.com/office/officeart/2005/8/layout/cycle8"/>
    <dgm:cxn modelId="{C153C001-16B3-4854-8BC4-930183091E97}" type="presParOf" srcId="{FB3C60EE-B412-4DD9-86A5-4948EFD7756B}" destId="{B4DCDB33-4C48-46F3-9A84-01FECC92B503}" srcOrd="8" destOrd="0" presId="urn:microsoft.com/office/officeart/2005/8/layout/cycle8"/>
    <dgm:cxn modelId="{58109345-9292-401E-8266-E64FB014A225}" type="presParOf" srcId="{FB3C60EE-B412-4DD9-86A5-4948EFD7756B}" destId="{D1698443-D092-41D0-BF88-A4DAA2D7B77E}" srcOrd="9" destOrd="0" presId="urn:microsoft.com/office/officeart/2005/8/layout/cycle8"/>
    <dgm:cxn modelId="{7AE71934-374F-497A-9DAA-4CE6691D8648}" type="presParOf" srcId="{FB3C60EE-B412-4DD9-86A5-4948EFD7756B}" destId="{04915F84-B7C6-4745-8816-E23A32246E51}" srcOrd="10" destOrd="0" presId="urn:microsoft.com/office/officeart/2005/8/layout/cycle8"/>
    <dgm:cxn modelId="{E8E77D89-4A19-47D5-AE71-137B1B6BD422}" type="presParOf" srcId="{FB3C60EE-B412-4DD9-86A5-4948EFD7756B}" destId="{0B61359D-27AB-4525-A3C9-9CE14CDA11F1}" srcOrd="11" destOrd="0" presId="urn:microsoft.com/office/officeart/2005/8/layout/cycle8"/>
    <dgm:cxn modelId="{C4B15AFB-1808-48AB-97CB-62630EC433EE}" type="presParOf" srcId="{FB3C60EE-B412-4DD9-86A5-4948EFD7756B}" destId="{E59CB5B1-055E-46E3-AE3D-F4B53D0732DA}" srcOrd="12" destOrd="0" presId="urn:microsoft.com/office/officeart/2005/8/layout/cycle8"/>
    <dgm:cxn modelId="{24F03863-F066-4033-835E-3C16B6DB1DC0}" type="presParOf" srcId="{FB3C60EE-B412-4DD9-86A5-4948EFD7756B}" destId="{24F0FE6F-3360-407A-B40B-ED89F2AF7743}" srcOrd="13" destOrd="0" presId="urn:microsoft.com/office/officeart/2005/8/layout/cycle8"/>
    <dgm:cxn modelId="{7DB78216-0E78-4860-8202-A2842D4B2B49}" type="presParOf" srcId="{FB3C60EE-B412-4DD9-86A5-4948EFD7756B}" destId="{CD3D25BC-99C8-4A4D-8017-A7B5B2749DBD}" srcOrd="14" destOrd="0" presId="urn:microsoft.com/office/officeart/2005/8/layout/cycle8"/>
    <dgm:cxn modelId="{1CAA1FD6-55C0-4EF4-A7DA-069345B511FA}" type="presParOf" srcId="{FB3C60EE-B412-4DD9-86A5-4948EFD7756B}" destId="{2653B431-EDEC-44B9-BD6B-BEB53BE83C4C}" srcOrd="15" destOrd="0" presId="urn:microsoft.com/office/officeart/2005/8/layout/cycle8"/>
    <dgm:cxn modelId="{8A91D636-D262-4156-BE8A-9C5799D2273C}" type="presParOf" srcId="{FB3C60EE-B412-4DD9-86A5-4948EFD7756B}" destId="{3CD7A541-B91F-4385-BF40-6C6384E7C1AA}" srcOrd="16" destOrd="0" presId="urn:microsoft.com/office/officeart/2005/8/layout/cycle8"/>
    <dgm:cxn modelId="{68F0C9EB-8EBF-4848-9CA9-5BDC39B93A76}" type="presParOf" srcId="{FB3C60EE-B412-4DD9-86A5-4948EFD7756B}" destId="{9642530F-900F-4C99-8386-4DFCFE07F64D}" srcOrd="17" destOrd="0" presId="urn:microsoft.com/office/officeart/2005/8/layout/cycle8"/>
    <dgm:cxn modelId="{296163B7-5A03-4229-A43A-8A6B236DF79F}" type="presParOf" srcId="{FB3C60EE-B412-4DD9-86A5-4948EFD7756B}" destId="{478C1E19-7361-4353-80D6-D0352A7994C1}" srcOrd="18" destOrd="0" presId="urn:microsoft.com/office/officeart/2005/8/layout/cycle8"/>
    <dgm:cxn modelId="{1713F50C-6563-4240-9902-AC9E364FC539}" type="presParOf" srcId="{FB3C60EE-B412-4DD9-86A5-4948EFD7756B}" destId="{91ADCDF2-38F0-482C-A8AC-11912B7386B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DA4C8B-8332-439E-8B33-A7FC7681E578}" type="doc">
      <dgm:prSet loTypeId="urn:microsoft.com/office/officeart/2016/7/layout/BasicLinearProcessNumbered" loCatId="process" qsTypeId="urn:microsoft.com/office/officeart/2005/8/quickstyle/simple2" qsCatId="simple" csTypeId="urn:microsoft.com/office/officeart/2005/8/colors/accent2_2" csCatId="accent2" phldr="1"/>
      <dgm:spPr/>
      <dgm:t>
        <a:bodyPr/>
        <a:lstStyle/>
        <a:p>
          <a:endParaRPr lang="en-US"/>
        </a:p>
      </dgm:t>
    </dgm:pt>
    <dgm:pt modelId="{16C9456A-388A-4294-A565-92BF066F7678}">
      <dgm:prSet/>
      <dgm:spPr/>
      <dgm:t>
        <a:bodyPr/>
        <a:lstStyle/>
        <a:p>
          <a:pPr algn="ctr"/>
          <a:r>
            <a:rPr lang="en-US" dirty="0"/>
            <a:t>Meet Plan &amp; Manage Cash</a:t>
          </a:r>
        </a:p>
      </dgm:t>
    </dgm:pt>
    <dgm:pt modelId="{318787E5-211D-4B37-B5D1-F8AD9BE48C3D}" type="parTrans" cxnId="{E18971EC-9E82-4CCA-8D62-FCD3CE22D567}">
      <dgm:prSet/>
      <dgm:spPr/>
      <dgm:t>
        <a:bodyPr/>
        <a:lstStyle/>
        <a:p>
          <a:endParaRPr lang="en-US"/>
        </a:p>
      </dgm:t>
    </dgm:pt>
    <dgm:pt modelId="{8FBCAF8A-989B-4A19-8E6B-36649A837221}" type="sibTrans" cxnId="{E18971EC-9E82-4CCA-8D62-FCD3CE22D567}">
      <dgm:prSet phldrT="1" phldr="0"/>
      <dgm:spPr/>
      <dgm:t>
        <a:bodyPr/>
        <a:lstStyle/>
        <a:p>
          <a:r>
            <a:rPr lang="en-US" dirty="0"/>
            <a:t>1</a:t>
          </a:r>
        </a:p>
      </dgm:t>
    </dgm:pt>
    <dgm:pt modelId="{FBD47DE2-D565-4991-ADC1-4E2BBB3B6B06}">
      <dgm:prSet/>
      <dgm:spPr/>
      <dgm:t>
        <a:bodyPr/>
        <a:lstStyle/>
        <a:p>
          <a:pPr algn="ctr"/>
          <a:r>
            <a:rPr lang="en-US" dirty="0"/>
            <a:t>Expand Products</a:t>
          </a:r>
        </a:p>
      </dgm:t>
    </dgm:pt>
    <dgm:pt modelId="{39BC5651-7392-4C59-B299-0B545E28B4F4}" type="parTrans" cxnId="{A7C73BD1-FFF2-4075-9598-83FB62AEE8E4}">
      <dgm:prSet/>
      <dgm:spPr/>
      <dgm:t>
        <a:bodyPr/>
        <a:lstStyle/>
        <a:p>
          <a:endParaRPr lang="en-US"/>
        </a:p>
      </dgm:t>
    </dgm:pt>
    <dgm:pt modelId="{3FEFB07F-0E6A-4FD2-94A1-B8B6D5AAEFAE}" type="sibTrans" cxnId="{A7C73BD1-FFF2-4075-9598-83FB62AEE8E4}">
      <dgm:prSet phldrT="2" phldr="0"/>
      <dgm:spPr/>
      <dgm:t>
        <a:bodyPr/>
        <a:lstStyle/>
        <a:p>
          <a:r>
            <a:rPr lang="en-US" dirty="0"/>
            <a:t>2</a:t>
          </a:r>
        </a:p>
      </dgm:t>
    </dgm:pt>
    <dgm:pt modelId="{3D69D8DA-5D30-480C-BE40-973C55E76289}">
      <dgm:prSet/>
      <dgm:spPr/>
      <dgm:t>
        <a:bodyPr/>
        <a:lstStyle/>
        <a:p>
          <a:pPr algn="ctr"/>
          <a:r>
            <a:rPr lang="en-US" dirty="0"/>
            <a:t>Governance to support a nimble organization </a:t>
          </a:r>
        </a:p>
      </dgm:t>
    </dgm:pt>
    <dgm:pt modelId="{BE5EF699-2747-498C-88DA-B80D0165AA74}" type="parTrans" cxnId="{07B825BF-FFB5-42F3-8130-516D12B7A0C5}">
      <dgm:prSet/>
      <dgm:spPr/>
      <dgm:t>
        <a:bodyPr/>
        <a:lstStyle/>
        <a:p>
          <a:endParaRPr lang="en-US"/>
        </a:p>
      </dgm:t>
    </dgm:pt>
    <dgm:pt modelId="{84E8B37A-7031-481D-9F81-25D10E372558}" type="sibTrans" cxnId="{07B825BF-FFB5-42F3-8130-516D12B7A0C5}">
      <dgm:prSet phldrT="3" phldr="0"/>
      <dgm:spPr/>
      <dgm:t>
        <a:bodyPr/>
        <a:lstStyle/>
        <a:p>
          <a:r>
            <a:rPr lang="en-US" dirty="0"/>
            <a:t>3</a:t>
          </a:r>
        </a:p>
      </dgm:t>
    </dgm:pt>
    <dgm:pt modelId="{3239D8DE-67C9-4A5B-8C4A-F557CC02D452}" type="pres">
      <dgm:prSet presAssocID="{B1DA4C8B-8332-439E-8B33-A7FC7681E578}" presName="Name0" presStyleCnt="0">
        <dgm:presLayoutVars>
          <dgm:animLvl val="lvl"/>
          <dgm:resizeHandles val="exact"/>
        </dgm:presLayoutVars>
      </dgm:prSet>
      <dgm:spPr/>
    </dgm:pt>
    <dgm:pt modelId="{46675936-9CDA-4AAF-9A11-642200AF2A63}" type="pres">
      <dgm:prSet presAssocID="{16C9456A-388A-4294-A565-92BF066F7678}" presName="compositeNode" presStyleCnt="0">
        <dgm:presLayoutVars>
          <dgm:bulletEnabled val="1"/>
        </dgm:presLayoutVars>
      </dgm:prSet>
      <dgm:spPr/>
    </dgm:pt>
    <dgm:pt modelId="{B85FA8C1-DBAD-4198-8E41-F5F5A8138BD1}" type="pres">
      <dgm:prSet presAssocID="{16C9456A-388A-4294-A565-92BF066F7678}" presName="bgRect" presStyleLbl="bgAccFollowNode1" presStyleIdx="0" presStyleCnt="3"/>
      <dgm:spPr/>
    </dgm:pt>
    <dgm:pt modelId="{207D3C06-7959-46E2-AB58-4734D3734AEC}" type="pres">
      <dgm:prSet presAssocID="{8FBCAF8A-989B-4A19-8E6B-36649A837221}" presName="sibTransNodeCircle" presStyleLbl="alignNode1" presStyleIdx="0" presStyleCnt="6">
        <dgm:presLayoutVars>
          <dgm:chMax val="0"/>
          <dgm:bulletEnabled/>
        </dgm:presLayoutVars>
      </dgm:prSet>
      <dgm:spPr/>
    </dgm:pt>
    <dgm:pt modelId="{2428A355-62F2-441B-8FD7-D89DE8094094}" type="pres">
      <dgm:prSet presAssocID="{16C9456A-388A-4294-A565-92BF066F7678}" presName="bottomLine" presStyleLbl="alignNode1" presStyleIdx="1" presStyleCnt="6">
        <dgm:presLayoutVars/>
      </dgm:prSet>
      <dgm:spPr/>
    </dgm:pt>
    <dgm:pt modelId="{9DA27CF1-1AA4-4B50-8762-E6F05D125078}" type="pres">
      <dgm:prSet presAssocID="{16C9456A-388A-4294-A565-92BF066F7678}" presName="nodeText" presStyleLbl="bgAccFollowNode1" presStyleIdx="0" presStyleCnt="3">
        <dgm:presLayoutVars>
          <dgm:bulletEnabled val="1"/>
        </dgm:presLayoutVars>
      </dgm:prSet>
      <dgm:spPr/>
    </dgm:pt>
    <dgm:pt modelId="{3376F769-3B63-442D-9F0E-096D15302BFF}" type="pres">
      <dgm:prSet presAssocID="{8FBCAF8A-989B-4A19-8E6B-36649A837221}" presName="sibTrans" presStyleCnt="0"/>
      <dgm:spPr/>
    </dgm:pt>
    <dgm:pt modelId="{A66046C2-50A7-4926-8774-855D1F1CF412}" type="pres">
      <dgm:prSet presAssocID="{FBD47DE2-D565-4991-ADC1-4E2BBB3B6B06}" presName="compositeNode" presStyleCnt="0">
        <dgm:presLayoutVars>
          <dgm:bulletEnabled val="1"/>
        </dgm:presLayoutVars>
      </dgm:prSet>
      <dgm:spPr/>
    </dgm:pt>
    <dgm:pt modelId="{29A2DC16-6CCA-4EA2-B927-681DC52173B9}" type="pres">
      <dgm:prSet presAssocID="{FBD47DE2-D565-4991-ADC1-4E2BBB3B6B06}" presName="bgRect" presStyleLbl="bgAccFollowNode1" presStyleIdx="1" presStyleCnt="3"/>
      <dgm:spPr/>
    </dgm:pt>
    <dgm:pt modelId="{3A18B375-10A7-4F28-A8FC-5C680B89A7E6}" type="pres">
      <dgm:prSet presAssocID="{3FEFB07F-0E6A-4FD2-94A1-B8B6D5AAEFAE}" presName="sibTransNodeCircle" presStyleLbl="alignNode1" presStyleIdx="2" presStyleCnt="6">
        <dgm:presLayoutVars>
          <dgm:chMax val="0"/>
          <dgm:bulletEnabled/>
        </dgm:presLayoutVars>
      </dgm:prSet>
      <dgm:spPr/>
    </dgm:pt>
    <dgm:pt modelId="{696D9BD5-BD78-4CB9-9661-C229EBD3E61D}" type="pres">
      <dgm:prSet presAssocID="{FBD47DE2-D565-4991-ADC1-4E2BBB3B6B06}" presName="bottomLine" presStyleLbl="alignNode1" presStyleIdx="3" presStyleCnt="6">
        <dgm:presLayoutVars/>
      </dgm:prSet>
      <dgm:spPr/>
    </dgm:pt>
    <dgm:pt modelId="{11F9A1FF-3827-4A56-B2EE-E036363D8426}" type="pres">
      <dgm:prSet presAssocID="{FBD47DE2-D565-4991-ADC1-4E2BBB3B6B06}" presName="nodeText" presStyleLbl="bgAccFollowNode1" presStyleIdx="1" presStyleCnt="3">
        <dgm:presLayoutVars>
          <dgm:bulletEnabled val="1"/>
        </dgm:presLayoutVars>
      </dgm:prSet>
      <dgm:spPr/>
    </dgm:pt>
    <dgm:pt modelId="{A34FA0F3-B4B4-458A-A6BD-C592D685BC82}" type="pres">
      <dgm:prSet presAssocID="{3FEFB07F-0E6A-4FD2-94A1-B8B6D5AAEFAE}" presName="sibTrans" presStyleCnt="0"/>
      <dgm:spPr/>
    </dgm:pt>
    <dgm:pt modelId="{C0AFE672-718F-42C7-8EE1-EAC461F8610E}" type="pres">
      <dgm:prSet presAssocID="{3D69D8DA-5D30-480C-BE40-973C55E76289}" presName="compositeNode" presStyleCnt="0">
        <dgm:presLayoutVars>
          <dgm:bulletEnabled val="1"/>
        </dgm:presLayoutVars>
      </dgm:prSet>
      <dgm:spPr/>
    </dgm:pt>
    <dgm:pt modelId="{EFA479C1-E542-4759-BCAA-EB81E2554F74}" type="pres">
      <dgm:prSet presAssocID="{3D69D8DA-5D30-480C-BE40-973C55E76289}" presName="bgRect" presStyleLbl="bgAccFollowNode1" presStyleIdx="2" presStyleCnt="3"/>
      <dgm:spPr/>
    </dgm:pt>
    <dgm:pt modelId="{3749B4AA-FDE5-40A6-BA54-0425BCBAA8B9}" type="pres">
      <dgm:prSet presAssocID="{84E8B37A-7031-481D-9F81-25D10E372558}" presName="sibTransNodeCircle" presStyleLbl="alignNode1" presStyleIdx="4" presStyleCnt="6">
        <dgm:presLayoutVars>
          <dgm:chMax val="0"/>
          <dgm:bulletEnabled/>
        </dgm:presLayoutVars>
      </dgm:prSet>
      <dgm:spPr/>
    </dgm:pt>
    <dgm:pt modelId="{A05DC795-D12E-4A23-810F-E5E811A54900}" type="pres">
      <dgm:prSet presAssocID="{3D69D8DA-5D30-480C-BE40-973C55E76289}" presName="bottomLine" presStyleLbl="alignNode1" presStyleIdx="5" presStyleCnt="6">
        <dgm:presLayoutVars/>
      </dgm:prSet>
      <dgm:spPr/>
    </dgm:pt>
    <dgm:pt modelId="{43182B4F-EC4E-47BA-9F6F-828152025829}" type="pres">
      <dgm:prSet presAssocID="{3D69D8DA-5D30-480C-BE40-973C55E76289}" presName="nodeText" presStyleLbl="bgAccFollowNode1" presStyleIdx="2" presStyleCnt="3">
        <dgm:presLayoutVars>
          <dgm:bulletEnabled val="1"/>
        </dgm:presLayoutVars>
      </dgm:prSet>
      <dgm:spPr/>
    </dgm:pt>
  </dgm:ptLst>
  <dgm:cxnLst>
    <dgm:cxn modelId="{B688940F-EC3B-4F38-8466-E9DC7069C2E6}" type="presOf" srcId="{8FBCAF8A-989B-4A19-8E6B-36649A837221}" destId="{207D3C06-7959-46E2-AB58-4734D3734AEC}" srcOrd="0" destOrd="0" presId="urn:microsoft.com/office/officeart/2016/7/layout/BasicLinearProcessNumbered"/>
    <dgm:cxn modelId="{E69F2F12-3A3B-476F-86D7-C2789C4E7FFA}" type="presOf" srcId="{3D69D8DA-5D30-480C-BE40-973C55E76289}" destId="{43182B4F-EC4E-47BA-9F6F-828152025829}" srcOrd="1" destOrd="0" presId="urn:microsoft.com/office/officeart/2016/7/layout/BasicLinearProcessNumbered"/>
    <dgm:cxn modelId="{0D2B031F-E3B2-4368-84B1-5EC218E5F2AF}" type="presOf" srcId="{FBD47DE2-D565-4991-ADC1-4E2BBB3B6B06}" destId="{11F9A1FF-3827-4A56-B2EE-E036363D8426}" srcOrd="1" destOrd="0" presId="urn:microsoft.com/office/officeart/2016/7/layout/BasicLinearProcessNumbered"/>
    <dgm:cxn modelId="{967F044B-15C3-414A-860A-5E36B5C90A00}" type="presOf" srcId="{B1DA4C8B-8332-439E-8B33-A7FC7681E578}" destId="{3239D8DE-67C9-4A5B-8C4A-F557CC02D452}" srcOrd="0" destOrd="0" presId="urn:microsoft.com/office/officeart/2016/7/layout/BasicLinearProcessNumbered"/>
    <dgm:cxn modelId="{3BEFFA63-157B-4A66-8DE8-10AD96519B5E}" type="presOf" srcId="{3D69D8DA-5D30-480C-BE40-973C55E76289}" destId="{EFA479C1-E542-4759-BCAA-EB81E2554F74}" srcOrd="0" destOrd="0" presId="urn:microsoft.com/office/officeart/2016/7/layout/BasicLinearProcessNumbered"/>
    <dgm:cxn modelId="{C49AE697-9A13-47B6-B4F9-AAA6AC8F081D}" type="presOf" srcId="{16C9456A-388A-4294-A565-92BF066F7678}" destId="{9DA27CF1-1AA4-4B50-8762-E6F05D125078}" srcOrd="1" destOrd="0" presId="urn:microsoft.com/office/officeart/2016/7/layout/BasicLinearProcessNumbered"/>
    <dgm:cxn modelId="{DEE7829E-2937-445F-A076-AAA80696BC16}" type="presOf" srcId="{3FEFB07F-0E6A-4FD2-94A1-B8B6D5AAEFAE}" destId="{3A18B375-10A7-4F28-A8FC-5C680B89A7E6}" srcOrd="0" destOrd="0" presId="urn:microsoft.com/office/officeart/2016/7/layout/BasicLinearProcessNumbered"/>
    <dgm:cxn modelId="{EDE0A1AA-01A7-4AC0-B524-74BAFD8D1A82}" type="presOf" srcId="{16C9456A-388A-4294-A565-92BF066F7678}" destId="{B85FA8C1-DBAD-4198-8E41-F5F5A8138BD1}" srcOrd="0" destOrd="0" presId="urn:microsoft.com/office/officeart/2016/7/layout/BasicLinearProcessNumbered"/>
    <dgm:cxn modelId="{07B825BF-FFB5-42F3-8130-516D12B7A0C5}" srcId="{B1DA4C8B-8332-439E-8B33-A7FC7681E578}" destId="{3D69D8DA-5D30-480C-BE40-973C55E76289}" srcOrd="2" destOrd="0" parTransId="{BE5EF699-2747-498C-88DA-B80D0165AA74}" sibTransId="{84E8B37A-7031-481D-9F81-25D10E372558}"/>
    <dgm:cxn modelId="{63FD17C3-2A9D-40A5-9878-D5EB250CAFFB}" type="presOf" srcId="{FBD47DE2-D565-4991-ADC1-4E2BBB3B6B06}" destId="{29A2DC16-6CCA-4EA2-B927-681DC52173B9}" srcOrd="0" destOrd="0" presId="urn:microsoft.com/office/officeart/2016/7/layout/BasicLinearProcessNumbered"/>
    <dgm:cxn modelId="{A7C73BD1-FFF2-4075-9598-83FB62AEE8E4}" srcId="{B1DA4C8B-8332-439E-8B33-A7FC7681E578}" destId="{FBD47DE2-D565-4991-ADC1-4E2BBB3B6B06}" srcOrd="1" destOrd="0" parTransId="{39BC5651-7392-4C59-B299-0B545E28B4F4}" sibTransId="{3FEFB07F-0E6A-4FD2-94A1-B8B6D5AAEFAE}"/>
    <dgm:cxn modelId="{CE4820E0-A750-4AD1-AEF5-A2937CA42704}" type="presOf" srcId="{84E8B37A-7031-481D-9F81-25D10E372558}" destId="{3749B4AA-FDE5-40A6-BA54-0425BCBAA8B9}" srcOrd="0" destOrd="0" presId="urn:microsoft.com/office/officeart/2016/7/layout/BasicLinearProcessNumbered"/>
    <dgm:cxn modelId="{E18971EC-9E82-4CCA-8D62-FCD3CE22D567}" srcId="{B1DA4C8B-8332-439E-8B33-A7FC7681E578}" destId="{16C9456A-388A-4294-A565-92BF066F7678}" srcOrd="0" destOrd="0" parTransId="{318787E5-211D-4B37-B5D1-F8AD9BE48C3D}" sibTransId="{8FBCAF8A-989B-4A19-8E6B-36649A837221}"/>
    <dgm:cxn modelId="{2427C139-EF4E-4D7D-AB3C-6F04601109A8}" type="presParOf" srcId="{3239D8DE-67C9-4A5B-8C4A-F557CC02D452}" destId="{46675936-9CDA-4AAF-9A11-642200AF2A63}" srcOrd="0" destOrd="0" presId="urn:microsoft.com/office/officeart/2016/7/layout/BasicLinearProcessNumbered"/>
    <dgm:cxn modelId="{4AE91942-E783-4804-9B0D-2B5BDE4EA3AE}" type="presParOf" srcId="{46675936-9CDA-4AAF-9A11-642200AF2A63}" destId="{B85FA8C1-DBAD-4198-8E41-F5F5A8138BD1}" srcOrd="0" destOrd="0" presId="urn:microsoft.com/office/officeart/2016/7/layout/BasicLinearProcessNumbered"/>
    <dgm:cxn modelId="{458B3805-41D5-4631-ABB9-CC7C21EE015F}" type="presParOf" srcId="{46675936-9CDA-4AAF-9A11-642200AF2A63}" destId="{207D3C06-7959-46E2-AB58-4734D3734AEC}" srcOrd="1" destOrd="0" presId="urn:microsoft.com/office/officeart/2016/7/layout/BasicLinearProcessNumbered"/>
    <dgm:cxn modelId="{4862B1B9-61E1-4C45-893B-232D2FD6B6B3}" type="presParOf" srcId="{46675936-9CDA-4AAF-9A11-642200AF2A63}" destId="{2428A355-62F2-441B-8FD7-D89DE8094094}" srcOrd="2" destOrd="0" presId="urn:microsoft.com/office/officeart/2016/7/layout/BasicLinearProcessNumbered"/>
    <dgm:cxn modelId="{65E565DC-6C86-4EE6-A584-6C3B4F8D8FEE}" type="presParOf" srcId="{46675936-9CDA-4AAF-9A11-642200AF2A63}" destId="{9DA27CF1-1AA4-4B50-8762-E6F05D125078}" srcOrd="3" destOrd="0" presId="urn:microsoft.com/office/officeart/2016/7/layout/BasicLinearProcessNumbered"/>
    <dgm:cxn modelId="{3B38DE1D-237E-41BE-A798-162ECB9A72AB}" type="presParOf" srcId="{3239D8DE-67C9-4A5B-8C4A-F557CC02D452}" destId="{3376F769-3B63-442D-9F0E-096D15302BFF}" srcOrd="1" destOrd="0" presId="urn:microsoft.com/office/officeart/2016/7/layout/BasicLinearProcessNumbered"/>
    <dgm:cxn modelId="{48DE8FC6-7212-4A1B-9CB7-F0496A36A161}" type="presParOf" srcId="{3239D8DE-67C9-4A5B-8C4A-F557CC02D452}" destId="{A66046C2-50A7-4926-8774-855D1F1CF412}" srcOrd="2" destOrd="0" presId="urn:microsoft.com/office/officeart/2016/7/layout/BasicLinearProcessNumbered"/>
    <dgm:cxn modelId="{514606C1-CCDC-4522-9233-4E379A537921}" type="presParOf" srcId="{A66046C2-50A7-4926-8774-855D1F1CF412}" destId="{29A2DC16-6CCA-4EA2-B927-681DC52173B9}" srcOrd="0" destOrd="0" presId="urn:microsoft.com/office/officeart/2016/7/layout/BasicLinearProcessNumbered"/>
    <dgm:cxn modelId="{36AA8444-40E1-496A-B853-C3A4468ADFB5}" type="presParOf" srcId="{A66046C2-50A7-4926-8774-855D1F1CF412}" destId="{3A18B375-10A7-4F28-A8FC-5C680B89A7E6}" srcOrd="1" destOrd="0" presId="urn:microsoft.com/office/officeart/2016/7/layout/BasicLinearProcessNumbered"/>
    <dgm:cxn modelId="{F85FBB73-39FA-44CB-AC0E-30EA37519C77}" type="presParOf" srcId="{A66046C2-50A7-4926-8774-855D1F1CF412}" destId="{696D9BD5-BD78-4CB9-9661-C229EBD3E61D}" srcOrd="2" destOrd="0" presId="urn:microsoft.com/office/officeart/2016/7/layout/BasicLinearProcessNumbered"/>
    <dgm:cxn modelId="{C87CC05D-84DB-47CA-AAAC-0A4CA0EA3521}" type="presParOf" srcId="{A66046C2-50A7-4926-8774-855D1F1CF412}" destId="{11F9A1FF-3827-4A56-B2EE-E036363D8426}" srcOrd="3" destOrd="0" presId="urn:microsoft.com/office/officeart/2016/7/layout/BasicLinearProcessNumbered"/>
    <dgm:cxn modelId="{E0F0EFCA-0F2D-4F20-A5A5-9988395EF4B1}" type="presParOf" srcId="{3239D8DE-67C9-4A5B-8C4A-F557CC02D452}" destId="{A34FA0F3-B4B4-458A-A6BD-C592D685BC82}" srcOrd="3" destOrd="0" presId="urn:microsoft.com/office/officeart/2016/7/layout/BasicLinearProcessNumbered"/>
    <dgm:cxn modelId="{4554DF96-F953-4CA9-B96F-04057DBB0BB8}" type="presParOf" srcId="{3239D8DE-67C9-4A5B-8C4A-F557CC02D452}" destId="{C0AFE672-718F-42C7-8EE1-EAC461F8610E}" srcOrd="4" destOrd="0" presId="urn:microsoft.com/office/officeart/2016/7/layout/BasicLinearProcessNumbered"/>
    <dgm:cxn modelId="{AE7F0DF7-CA99-47A5-812E-F68B1EB23816}" type="presParOf" srcId="{C0AFE672-718F-42C7-8EE1-EAC461F8610E}" destId="{EFA479C1-E542-4759-BCAA-EB81E2554F74}" srcOrd="0" destOrd="0" presId="urn:microsoft.com/office/officeart/2016/7/layout/BasicLinearProcessNumbered"/>
    <dgm:cxn modelId="{2E583099-488F-4F44-9581-090808AE257E}" type="presParOf" srcId="{C0AFE672-718F-42C7-8EE1-EAC461F8610E}" destId="{3749B4AA-FDE5-40A6-BA54-0425BCBAA8B9}" srcOrd="1" destOrd="0" presId="urn:microsoft.com/office/officeart/2016/7/layout/BasicLinearProcessNumbered"/>
    <dgm:cxn modelId="{5C521153-F6FA-43DF-87EB-F9AFAD6D6DEC}" type="presParOf" srcId="{C0AFE672-718F-42C7-8EE1-EAC461F8610E}" destId="{A05DC795-D12E-4A23-810F-E5E811A54900}" srcOrd="2" destOrd="0" presId="urn:microsoft.com/office/officeart/2016/7/layout/BasicLinearProcessNumbered"/>
    <dgm:cxn modelId="{A3FCAECC-2FB2-4741-82B7-21FC9D596824}" type="presParOf" srcId="{C0AFE672-718F-42C7-8EE1-EAC461F8610E}" destId="{43182B4F-EC4E-47BA-9F6F-82815202582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64A647-7457-49DD-9ED4-6BC549828BC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9D213E3-FFD9-4B6E-9EA1-F6362C34DCD8}">
      <dgm:prSet/>
      <dgm:spPr/>
      <dgm:t>
        <a:bodyPr/>
        <a:lstStyle/>
        <a:p>
          <a:r>
            <a:rPr lang="en-US"/>
            <a:t>Reporting Requirements</a:t>
          </a:r>
        </a:p>
      </dgm:t>
    </dgm:pt>
    <dgm:pt modelId="{DBA8BF08-B6B0-4AE3-9DCF-FEDBA8C145D5}" type="parTrans" cxnId="{C0B6E5CA-FFDC-4BD3-AF2A-38FFBEDD7390}">
      <dgm:prSet/>
      <dgm:spPr/>
      <dgm:t>
        <a:bodyPr/>
        <a:lstStyle/>
        <a:p>
          <a:endParaRPr lang="en-US"/>
        </a:p>
      </dgm:t>
    </dgm:pt>
    <dgm:pt modelId="{E09D7DD5-A3FF-476D-B166-2F8087F5563E}" type="sibTrans" cxnId="{C0B6E5CA-FFDC-4BD3-AF2A-38FFBEDD7390}">
      <dgm:prSet/>
      <dgm:spPr/>
      <dgm:t>
        <a:bodyPr/>
        <a:lstStyle/>
        <a:p>
          <a:endParaRPr lang="en-US"/>
        </a:p>
      </dgm:t>
    </dgm:pt>
    <dgm:pt modelId="{FAD0B106-2E86-40C3-9088-76A68C9970E0}">
      <dgm:prSet/>
      <dgm:spPr/>
      <dgm:t>
        <a:bodyPr/>
        <a:lstStyle/>
        <a:p>
          <a:r>
            <a:rPr lang="en-US"/>
            <a:t>Operational Activity Requirements</a:t>
          </a:r>
        </a:p>
      </dgm:t>
    </dgm:pt>
    <dgm:pt modelId="{5F3F5923-0E16-4FAE-BC67-207DD3B55C52}" type="parTrans" cxnId="{AEC35200-D0C2-4AED-AC5E-15568E23016E}">
      <dgm:prSet/>
      <dgm:spPr/>
      <dgm:t>
        <a:bodyPr/>
        <a:lstStyle/>
        <a:p>
          <a:endParaRPr lang="en-US"/>
        </a:p>
      </dgm:t>
    </dgm:pt>
    <dgm:pt modelId="{F35626D8-1362-4EBA-AFFD-68E030D9993E}" type="sibTrans" cxnId="{AEC35200-D0C2-4AED-AC5E-15568E23016E}">
      <dgm:prSet/>
      <dgm:spPr/>
      <dgm:t>
        <a:bodyPr/>
        <a:lstStyle/>
        <a:p>
          <a:endParaRPr lang="en-US"/>
        </a:p>
      </dgm:t>
    </dgm:pt>
    <dgm:pt modelId="{01E7EA17-03E8-4314-A885-0E6015DA6755}">
      <dgm:prSet/>
      <dgm:spPr/>
      <dgm:t>
        <a:bodyPr/>
        <a:lstStyle/>
        <a:p>
          <a:r>
            <a:rPr lang="en-US"/>
            <a:t>Member Value Requirements</a:t>
          </a:r>
        </a:p>
      </dgm:t>
    </dgm:pt>
    <dgm:pt modelId="{FF8A4C33-2E80-4A4C-B935-39F2D6C0174D}" type="parTrans" cxnId="{B5CF7100-051A-43BB-A36E-A76D6E343ADA}">
      <dgm:prSet/>
      <dgm:spPr/>
      <dgm:t>
        <a:bodyPr/>
        <a:lstStyle/>
        <a:p>
          <a:endParaRPr lang="en-US"/>
        </a:p>
      </dgm:t>
    </dgm:pt>
    <dgm:pt modelId="{8F8D97C1-6BD8-448E-961D-AA6D063C3BB2}" type="sibTrans" cxnId="{B5CF7100-051A-43BB-A36E-A76D6E343ADA}">
      <dgm:prSet/>
      <dgm:spPr/>
      <dgm:t>
        <a:bodyPr/>
        <a:lstStyle/>
        <a:p>
          <a:endParaRPr lang="en-US"/>
        </a:p>
      </dgm:t>
    </dgm:pt>
    <dgm:pt modelId="{FADB4E18-24C8-423C-950A-65BB871D548E}">
      <dgm:prSet/>
      <dgm:spPr/>
      <dgm:t>
        <a:bodyPr/>
        <a:lstStyle/>
        <a:p>
          <a:r>
            <a:rPr lang="en-US"/>
            <a:t>Additional Member Value Activities</a:t>
          </a:r>
        </a:p>
      </dgm:t>
    </dgm:pt>
    <dgm:pt modelId="{7A43830B-EFFB-4672-9D24-EAB4174C9FFC}" type="parTrans" cxnId="{C8822166-CF49-4D3B-AD43-4324D5413B61}">
      <dgm:prSet/>
      <dgm:spPr/>
      <dgm:t>
        <a:bodyPr/>
        <a:lstStyle/>
        <a:p>
          <a:endParaRPr lang="en-US"/>
        </a:p>
      </dgm:t>
    </dgm:pt>
    <dgm:pt modelId="{8687370B-9279-4B44-BD88-3A13C0C73B95}" type="sibTrans" cxnId="{C8822166-CF49-4D3B-AD43-4324D5413B61}">
      <dgm:prSet/>
      <dgm:spPr/>
      <dgm:t>
        <a:bodyPr/>
        <a:lstStyle/>
        <a:p>
          <a:endParaRPr lang="en-US"/>
        </a:p>
      </dgm:t>
    </dgm:pt>
    <dgm:pt modelId="{3A548E47-9A24-4629-B308-7924E36001E7}" type="pres">
      <dgm:prSet presAssocID="{7464A647-7457-49DD-9ED4-6BC549828BC4}" presName="root" presStyleCnt="0">
        <dgm:presLayoutVars>
          <dgm:dir/>
          <dgm:resizeHandles val="exact"/>
        </dgm:presLayoutVars>
      </dgm:prSet>
      <dgm:spPr/>
    </dgm:pt>
    <dgm:pt modelId="{202E7F13-A5AC-4C4B-9321-845FFFBE5CEA}" type="pres">
      <dgm:prSet presAssocID="{99D213E3-FFD9-4B6E-9EA1-F6362C34DCD8}" presName="compNode" presStyleCnt="0"/>
      <dgm:spPr/>
    </dgm:pt>
    <dgm:pt modelId="{42DD89DC-31BF-4818-9749-ADDFB22C0D2B}" type="pres">
      <dgm:prSet presAssocID="{99D213E3-FFD9-4B6E-9EA1-F6362C34DC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9FED7AAB-2030-41AD-8F8A-80F14C9D766F}" type="pres">
      <dgm:prSet presAssocID="{99D213E3-FFD9-4B6E-9EA1-F6362C34DCD8}" presName="spaceRect" presStyleCnt="0"/>
      <dgm:spPr/>
    </dgm:pt>
    <dgm:pt modelId="{87A2675D-B65E-458A-A90D-E1C6DBABD9EF}" type="pres">
      <dgm:prSet presAssocID="{99D213E3-FFD9-4B6E-9EA1-F6362C34DCD8}" presName="textRect" presStyleLbl="revTx" presStyleIdx="0" presStyleCnt="4">
        <dgm:presLayoutVars>
          <dgm:chMax val="1"/>
          <dgm:chPref val="1"/>
        </dgm:presLayoutVars>
      </dgm:prSet>
      <dgm:spPr/>
    </dgm:pt>
    <dgm:pt modelId="{CE35FFCF-5444-47D0-8169-73B766685D2A}" type="pres">
      <dgm:prSet presAssocID="{E09D7DD5-A3FF-476D-B166-2F8087F5563E}" presName="sibTrans" presStyleCnt="0"/>
      <dgm:spPr/>
    </dgm:pt>
    <dgm:pt modelId="{9E22CBE1-EDD9-4BC1-928A-59C18E3CD29A}" type="pres">
      <dgm:prSet presAssocID="{FAD0B106-2E86-40C3-9088-76A68C9970E0}" presName="compNode" presStyleCnt="0"/>
      <dgm:spPr/>
    </dgm:pt>
    <dgm:pt modelId="{2CF17299-4896-4DA1-8A14-CF0850179BA8}" type="pres">
      <dgm:prSet presAssocID="{FAD0B106-2E86-40C3-9088-76A68C9970E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rcles with arrows"/>
        </a:ext>
      </dgm:extLst>
    </dgm:pt>
    <dgm:pt modelId="{7FDE5E7E-94C5-4283-AB2D-3DC9EFF6EDC5}" type="pres">
      <dgm:prSet presAssocID="{FAD0B106-2E86-40C3-9088-76A68C9970E0}" presName="spaceRect" presStyleCnt="0"/>
      <dgm:spPr/>
    </dgm:pt>
    <dgm:pt modelId="{19EE2698-D883-421D-976E-4D5F428EAB16}" type="pres">
      <dgm:prSet presAssocID="{FAD0B106-2E86-40C3-9088-76A68C9970E0}" presName="textRect" presStyleLbl="revTx" presStyleIdx="1" presStyleCnt="4">
        <dgm:presLayoutVars>
          <dgm:chMax val="1"/>
          <dgm:chPref val="1"/>
        </dgm:presLayoutVars>
      </dgm:prSet>
      <dgm:spPr/>
    </dgm:pt>
    <dgm:pt modelId="{231E72B2-18BE-4E85-B1F0-144BE5C1358C}" type="pres">
      <dgm:prSet presAssocID="{F35626D8-1362-4EBA-AFFD-68E030D9993E}" presName="sibTrans" presStyleCnt="0"/>
      <dgm:spPr/>
    </dgm:pt>
    <dgm:pt modelId="{BF5AF1E0-1FDE-43C7-86B3-F05FB0AC7DD0}" type="pres">
      <dgm:prSet presAssocID="{01E7EA17-03E8-4314-A885-0E6015DA6755}" presName="compNode" presStyleCnt="0"/>
      <dgm:spPr/>
    </dgm:pt>
    <dgm:pt modelId="{5376A1A3-A25C-42BC-83F5-AB3EC28B8E61}" type="pres">
      <dgm:prSet presAssocID="{01E7EA17-03E8-4314-A885-0E6015DA675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ycle with people"/>
        </a:ext>
      </dgm:extLst>
    </dgm:pt>
    <dgm:pt modelId="{C0837E18-14D5-4965-9498-B001F40FFBDB}" type="pres">
      <dgm:prSet presAssocID="{01E7EA17-03E8-4314-A885-0E6015DA6755}" presName="spaceRect" presStyleCnt="0"/>
      <dgm:spPr/>
    </dgm:pt>
    <dgm:pt modelId="{444F6ACE-D0D0-45CF-81DB-3530B2004B98}" type="pres">
      <dgm:prSet presAssocID="{01E7EA17-03E8-4314-A885-0E6015DA6755}" presName="textRect" presStyleLbl="revTx" presStyleIdx="2" presStyleCnt="4">
        <dgm:presLayoutVars>
          <dgm:chMax val="1"/>
          <dgm:chPref val="1"/>
        </dgm:presLayoutVars>
      </dgm:prSet>
      <dgm:spPr/>
    </dgm:pt>
    <dgm:pt modelId="{7E60A34C-C6C5-41FC-8F1D-F2CF63AAA91F}" type="pres">
      <dgm:prSet presAssocID="{8F8D97C1-6BD8-448E-961D-AA6D063C3BB2}" presName="sibTrans" presStyleCnt="0"/>
      <dgm:spPr/>
    </dgm:pt>
    <dgm:pt modelId="{0995BD93-5386-450C-A723-3469738E6816}" type="pres">
      <dgm:prSet presAssocID="{FADB4E18-24C8-423C-950A-65BB871D548E}" presName="compNode" presStyleCnt="0"/>
      <dgm:spPr/>
    </dgm:pt>
    <dgm:pt modelId="{23D3D7A8-49CB-4759-BB8C-33BF13833C89}" type="pres">
      <dgm:prSet presAssocID="{FADB4E18-24C8-423C-950A-65BB871D54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ycle with people"/>
        </a:ext>
      </dgm:extLst>
    </dgm:pt>
    <dgm:pt modelId="{6DF3FD17-9AFF-4166-9545-A5358BF7B2AD}" type="pres">
      <dgm:prSet presAssocID="{FADB4E18-24C8-423C-950A-65BB871D548E}" presName="spaceRect" presStyleCnt="0"/>
      <dgm:spPr/>
    </dgm:pt>
    <dgm:pt modelId="{6B9996F2-9DCD-45B5-953C-F297C7009695}" type="pres">
      <dgm:prSet presAssocID="{FADB4E18-24C8-423C-950A-65BB871D548E}" presName="textRect" presStyleLbl="revTx" presStyleIdx="3" presStyleCnt="4">
        <dgm:presLayoutVars>
          <dgm:chMax val="1"/>
          <dgm:chPref val="1"/>
        </dgm:presLayoutVars>
      </dgm:prSet>
      <dgm:spPr/>
    </dgm:pt>
  </dgm:ptLst>
  <dgm:cxnLst>
    <dgm:cxn modelId="{AEC35200-D0C2-4AED-AC5E-15568E23016E}" srcId="{7464A647-7457-49DD-9ED4-6BC549828BC4}" destId="{FAD0B106-2E86-40C3-9088-76A68C9970E0}" srcOrd="1" destOrd="0" parTransId="{5F3F5923-0E16-4FAE-BC67-207DD3B55C52}" sibTransId="{F35626D8-1362-4EBA-AFFD-68E030D9993E}"/>
    <dgm:cxn modelId="{B5CF7100-051A-43BB-A36E-A76D6E343ADA}" srcId="{7464A647-7457-49DD-9ED4-6BC549828BC4}" destId="{01E7EA17-03E8-4314-A885-0E6015DA6755}" srcOrd="2" destOrd="0" parTransId="{FF8A4C33-2E80-4A4C-B935-39F2D6C0174D}" sibTransId="{8F8D97C1-6BD8-448E-961D-AA6D063C3BB2}"/>
    <dgm:cxn modelId="{A068FC10-600D-48AD-AB4D-0A72DBD0614F}" type="presOf" srcId="{99D213E3-FFD9-4B6E-9EA1-F6362C34DCD8}" destId="{87A2675D-B65E-458A-A90D-E1C6DBABD9EF}" srcOrd="0" destOrd="0" presId="urn:microsoft.com/office/officeart/2018/2/layout/IconLabelList"/>
    <dgm:cxn modelId="{49215C37-40B4-499B-8114-5F3853FDC7C8}" type="presOf" srcId="{FADB4E18-24C8-423C-950A-65BB871D548E}" destId="{6B9996F2-9DCD-45B5-953C-F297C7009695}" srcOrd="0" destOrd="0" presId="urn:microsoft.com/office/officeart/2018/2/layout/IconLabelList"/>
    <dgm:cxn modelId="{EAD27B64-C94B-479B-9B6E-7E36ED3D9D1D}" type="presOf" srcId="{FAD0B106-2E86-40C3-9088-76A68C9970E0}" destId="{19EE2698-D883-421D-976E-4D5F428EAB16}" srcOrd="0" destOrd="0" presId="urn:microsoft.com/office/officeart/2018/2/layout/IconLabelList"/>
    <dgm:cxn modelId="{C8822166-CF49-4D3B-AD43-4324D5413B61}" srcId="{7464A647-7457-49DD-9ED4-6BC549828BC4}" destId="{FADB4E18-24C8-423C-950A-65BB871D548E}" srcOrd="3" destOrd="0" parTransId="{7A43830B-EFFB-4672-9D24-EAB4174C9FFC}" sibTransId="{8687370B-9279-4B44-BD88-3A13C0C73B95}"/>
    <dgm:cxn modelId="{EE38B392-3963-4997-95DF-018BA98CE019}" type="presOf" srcId="{7464A647-7457-49DD-9ED4-6BC549828BC4}" destId="{3A548E47-9A24-4629-B308-7924E36001E7}" srcOrd="0" destOrd="0" presId="urn:microsoft.com/office/officeart/2018/2/layout/IconLabelList"/>
    <dgm:cxn modelId="{70061BAF-4A2E-47D9-BAC8-0A9AE0FE0F36}" type="presOf" srcId="{01E7EA17-03E8-4314-A885-0E6015DA6755}" destId="{444F6ACE-D0D0-45CF-81DB-3530B2004B98}" srcOrd="0" destOrd="0" presId="urn:microsoft.com/office/officeart/2018/2/layout/IconLabelList"/>
    <dgm:cxn modelId="{C0B6E5CA-FFDC-4BD3-AF2A-38FFBEDD7390}" srcId="{7464A647-7457-49DD-9ED4-6BC549828BC4}" destId="{99D213E3-FFD9-4B6E-9EA1-F6362C34DCD8}" srcOrd="0" destOrd="0" parTransId="{DBA8BF08-B6B0-4AE3-9DCF-FEDBA8C145D5}" sibTransId="{E09D7DD5-A3FF-476D-B166-2F8087F5563E}"/>
    <dgm:cxn modelId="{3D197259-E440-4C6F-B538-C04977D6D1B7}" type="presParOf" srcId="{3A548E47-9A24-4629-B308-7924E36001E7}" destId="{202E7F13-A5AC-4C4B-9321-845FFFBE5CEA}" srcOrd="0" destOrd="0" presId="urn:microsoft.com/office/officeart/2018/2/layout/IconLabelList"/>
    <dgm:cxn modelId="{123EDB26-D9CB-4046-BCDE-1F86D957A7F4}" type="presParOf" srcId="{202E7F13-A5AC-4C4B-9321-845FFFBE5CEA}" destId="{42DD89DC-31BF-4818-9749-ADDFB22C0D2B}" srcOrd="0" destOrd="0" presId="urn:microsoft.com/office/officeart/2018/2/layout/IconLabelList"/>
    <dgm:cxn modelId="{F522D630-2F3F-4088-A29A-EED35FE4EA34}" type="presParOf" srcId="{202E7F13-A5AC-4C4B-9321-845FFFBE5CEA}" destId="{9FED7AAB-2030-41AD-8F8A-80F14C9D766F}" srcOrd="1" destOrd="0" presId="urn:microsoft.com/office/officeart/2018/2/layout/IconLabelList"/>
    <dgm:cxn modelId="{B1EA5328-B7F6-43F9-84B5-80F76F1538C8}" type="presParOf" srcId="{202E7F13-A5AC-4C4B-9321-845FFFBE5CEA}" destId="{87A2675D-B65E-458A-A90D-E1C6DBABD9EF}" srcOrd="2" destOrd="0" presId="urn:microsoft.com/office/officeart/2018/2/layout/IconLabelList"/>
    <dgm:cxn modelId="{E251F394-A4B8-4BAE-B05B-D1B38EE0EB5D}" type="presParOf" srcId="{3A548E47-9A24-4629-B308-7924E36001E7}" destId="{CE35FFCF-5444-47D0-8169-73B766685D2A}" srcOrd="1" destOrd="0" presId="urn:microsoft.com/office/officeart/2018/2/layout/IconLabelList"/>
    <dgm:cxn modelId="{C906B130-BEDA-4453-B261-719A438A0BA6}" type="presParOf" srcId="{3A548E47-9A24-4629-B308-7924E36001E7}" destId="{9E22CBE1-EDD9-4BC1-928A-59C18E3CD29A}" srcOrd="2" destOrd="0" presId="urn:microsoft.com/office/officeart/2018/2/layout/IconLabelList"/>
    <dgm:cxn modelId="{E698C2D3-BE93-43C5-A70A-AD8614B12481}" type="presParOf" srcId="{9E22CBE1-EDD9-4BC1-928A-59C18E3CD29A}" destId="{2CF17299-4896-4DA1-8A14-CF0850179BA8}" srcOrd="0" destOrd="0" presId="urn:microsoft.com/office/officeart/2018/2/layout/IconLabelList"/>
    <dgm:cxn modelId="{39F80E5E-7F15-46A5-BF8C-6531151FCCDF}" type="presParOf" srcId="{9E22CBE1-EDD9-4BC1-928A-59C18E3CD29A}" destId="{7FDE5E7E-94C5-4283-AB2D-3DC9EFF6EDC5}" srcOrd="1" destOrd="0" presId="urn:microsoft.com/office/officeart/2018/2/layout/IconLabelList"/>
    <dgm:cxn modelId="{220F78E2-3F2D-492F-8C6B-EB0FA1D7ADBF}" type="presParOf" srcId="{9E22CBE1-EDD9-4BC1-928A-59C18E3CD29A}" destId="{19EE2698-D883-421D-976E-4D5F428EAB16}" srcOrd="2" destOrd="0" presId="urn:microsoft.com/office/officeart/2018/2/layout/IconLabelList"/>
    <dgm:cxn modelId="{AD9BBE05-E289-41A8-96A2-6EFEFD1A7A8A}" type="presParOf" srcId="{3A548E47-9A24-4629-B308-7924E36001E7}" destId="{231E72B2-18BE-4E85-B1F0-144BE5C1358C}" srcOrd="3" destOrd="0" presId="urn:microsoft.com/office/officeart/2018/2/layout/IconLabelList"/>
    <dgm:cxn modelId="{2E8492D2-22D4-446A-A274-7B85D01520A1}" type="presParOf" srcId="{3A548E47-9A24-4629-B308-7924E36001E7}" destId="{BF5AF1E0-1FDE-43C7-86B3-F05FB0AC7DD0}" srcOrd="4" destOrd="0" presId="urn:microsoft.com/office/officeart/2018/2/layout/IconLabelList"/>
    <dgm:cxn modelId="{A5FCD64D-ED0F-4A07-B4C0-448CA26DEA10}" type="presParOf" srcId="{BF5AF1E0-1FDE-43C7-86B3-F05FB0AC7DD0}" destId="{5376A1A3-A25C-42BC-83F5-AB3EC28B8E61}" srcOrd="0" destOrd="0" presId="urn:microsoft.com/office/officeart/2018/2/layout/IconLabelList"/>
    <dgm:cxn modelId="{D3BD005E-5AB7-4BFD-955A-5E2E2ADB925A}" type="presParOf" srcId="{BF5AF1E0-1FDE-43C7-86B3-F05FB0AC7DD0}" destId="{C0837E18-14D5-4965-9498-B001F40FFBDB}" srcOrd="1" destOrd="0" presId="urn:microsoft.com/office/officeart/2018/2/layout/IconLabelList"/>
    <dgm:cxn modelId="{9AE34F93-4867-4A9E-AD2A-1B60E74A79A6}" type="presParOf" srcId="{BF5AF1E0-1FDE-43C7-86B3-F05FB0AC7DD0}" destId="{444F6ACE-D0D0-45CF-81DB-3530B2004B98}" srcOrd="2" destOrd="0" presId="urn:microsoft.com/office/officeart/2018/2/layout/IconLabelList"/>
    <dgm:cxn modelId="{CEF5A8D6-B3A7-4A84-A4EC-27F15B87D2A6}" type="presParOf" srcId="{3A548E47-9A24-4629-B308-7924E36001E7}" destId="{7E60A34C-C6C5-41FC-8F1D-F2CF63AAA91F}" srcOrd="5" destOrd="0" presId="urn:microsoft.com/office/officeart/2018/2/layout/IconLabelList"/>
    <dgm:cxn modelId="{3D0EA31E-453C-41EA-B615-5900F353E8BE}" type="presParOf" srcId="{3A548E47-9A24-4629-B308-7924E36001E7}" destId="{0995BD93-5386-450C-A723-3469738E6816}" srcOrd="6" destOrd="0" presId="urn:microsoft.com/office/officeart/2018/2/layout/IconLabelList"/>
    <dgm:cxn modelId="{3C071F7A-8CD0-4634-9FF1-6247322F0E02}" type="presParOf" srcId="{0995BD93-5386-450C-A723-3469738E6816}" destId="{23D3D7A8-49CB-4759-BB8C-33BF13833C89}" srcOrd="0" destOrd="0" presId="urn:microsoft.com/office/officeart/2018/2/layout/IconLabelList"/>
    <dgm:cxn modelId="{44EC0985-234E-458A-AD68-6B3404C599E8}" type="presParOf" srcId="{0995BD93-5386-450C-A723-3469738E6816}" destId="{6DF3FD17-9AFF-4166-9545-A5358BF7B2AD}" srcOrd="1" destOrd="0" presId="urn:microsoft.com/office/officeart/2018/2/layout/IconLabelList"/>
    <dgm:cxn modelId="{F4E4C8CD-18A4-46FA-A2D1-1F38CB40AD8C}" type="presParOf" srcId="{0995BD93-5386-450C-A723-3469738E6816}" destId="{6B9996F2-9DCD-45B5-953C-F297C700969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0B49EA-8B97-42D7-BCFD-20B91A11BED1}"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CB63A844-99EF-407C-BBE3-2B5DD67269E9}">
      <dgm:prSet phldrT="[Text]"/>
      <dgm:spPr/>
      <dgm:t>
        <a:bodyPr/>
        <a:lstStyle/>
        <a:p>
          <a:r>
            <a:rPr lang="en-US" dirty="0"/>
            <a:t>400 points</a:t>
          </a:r>
        </a:p>
      </dgm:t>
    </dgm:pt>
    <dgm:pt modelId="{BB312DC7-FC48-4BCD-B269-3AF119C97288}" type="parTrans" cxnId="{8121E6B9-5D11-4466-B677-1477222721E1}">
      <dgm:prSet/>
      <dgm:spPr/>
      <dgm:t>
        <a:bodyPr/>
        <a:lstStyle/>
        <a:p>
          <a:endParaRPr lang="en-US"/>
        </a:p>
      </dgm:t>
    </dgm:pt>
    <dgm:pt modelId="{E30B6158-15BE-4AB2-926B-FE31DB8F8F18}" type="sibTrans" cxnId="{8121E6B9-5D11-4466-B677-1477222721E1}">
      <dgm:prSet/>
      <dgm:spPr/>
      <dgm:t>
        <a:bodyPr/>
        <a:lstStyle/>
        <a:p>
          <a:endParaRPr lang="en-US"/>
        </a:p>
      </dgm:t>
    </dgm:pt>
    <dgm:pt modelId="{336D06EA-624F-4E80-AD1E-4F973F82634B}">
      <dgm:prSet phldrT="[Text]"/>
      <dgm:spPr/>
      <dgm:t>
        <a:bodyPr/>
        <a:lstStyle/>
        <a:p>
          <a:r>
            <a:rPr lang="en-US" dirty="0"/>
            <a:t>Chapter charter requirements</a:t>
          </a:r>
        </a:p>
      </dgm:t>
    </dgm:pt>
    <dgm:pt modelId="{3B5462D5-FDEF-4ABB-A9A4-D5A5985A82D0}" type="parTrans" cxnId="{CA4B6071-F5A1-4756-BAB2-6015DE32C420}">
      <dgm:prSet/>
      <dgm:spPr/>
      <dgm:t>
        <a:bodyPr/>
        <a:lstStyle/>
        <a:p>
          <a:endParaRPr lang="en-US"/>
        </a:p>
      </dgm:t>
    </dgm:pt>
    <dgm:pt modelId="{1568F25C-9962-485B-9C00-94C7315A47AB}" type="sibTrans" cxnId="{CA4B6071-F5A1-4756-BAB2-6015DE32C420}">
      <dgm:prSet/>
      <dgm:spPr/>
      <dgm:t>
        <a:bodyPr/>
        <a:lstStyle/>
        <a:p>
          <a:endParaRPr lang="en-US"/>
        </a:p>
      </dgm:t>
    </dgm:pt>
    <dgm:pt modelId="{3091C2B0-FC67-4E86-ABEA-F7558DCDCF49}">
      <dgm:prSet phldrT="[Text]"/>
      <dgm:spPr/>
      <dgm:t>
        <a:bodyPr/>
        <a:lstStyle/>
        <a:p>
          <a:r>
            <a:rPr lang="en-US" dirty="0"/>
            <a:t>Total points available: 6,000</a:t>
          </a:r>
        </a:p>
      </dgm:t>
    </dgm:pt>
    <dgm:pt modelId="{8DCA308B-0505-413C-A999-AA7BA8FABF90}" type="parTrans" cxnId="{E328E653-8CAF-45CA-ACEF-76E7702C9C04}">
      <dgm:prSet/>
      <dgm:spPr/>
      <dgm:t>
        <a:bodyPr/>
        <a:lstStyle/>
        <a:p>
          <a:endParaRPr lang="en-US"/>
        </a:p>
      </dgm:t>
    </dgm:pt>
    <dgm:pt modelId="{1700F393-2BEA-432B-84D0-E9AFB6357A81}" type="sibTrans" cxnId="{E328E653-8CAF-45CA-ACEF-76E7702C9C04}">
      <dgm:prSet/>
      <dgm:spPr/>
      <dgm:t>
        <a:bodyPr/>
        <a:lstStyle/>
        <a:p>
          <a:endParaRPr lang="en-US"/>
        </a:p>
      </dgm:t>
    </dgm:pt>
    <dgm:pt modelId="{F44BBAD5-1012-468D-A77A-1F6271E9F6C4}">
      <dgm:prSet phldrT="[Text]"/>
      <dgm:spPr>
        <a:solidFill>
          <a:schemeClr val="accent5"/>
        </a:solidFill>
      </dgm:spPr>
      <dgm:t>
        <a:bodyPr/>
        <a:lstStyle/>
        <a:p>
          <a:r>
            <a:rPr lang="en-US" dirty="0"/>
            <a:t>90 points</a:t>
          </a:r>
        </a:p>
      </dgm:t>
    </dgm:pt>
    <dgm:pt modelId="{DD2B5C32-90E2-4C3C-A48E-715C958BD0A0}" type="parTrans" cxnId="{44941001-5101-4D0A-9759-477DF1336201}">
      <dgm:prSet/>
      <dgm:spPr/>
      <dgm:t>
        <a:bodyPr/>
        <a:lstStyle/>
        <a:p>
          <a:endParaRPr lang="en-US"/>
        </a:p>
      </dgm:t>
    </dgm:pt>
    <dgm:pt modelId="{58058BDB-A6C4-4C62-A8B4-ED9246DA03EE}" type="sibTrans" cxnId="{44941001-5101-4D0A-9759-477DF1336201}">
      <dgm:prSet/>
      <dgm:spPr/>
      <dgm:t>
        <a:bodyPr/>
        <a:lstStyle/>
        <a:p>
          <a:endParaRPr lang="en-US"/>
        </a:p>
      </dgm:t>
    </dgm:pt>
    <dgm:pt modelId="{8A3CDC3A-A037-48A5-9BFE-DF13C4A5123E}">
      <dgm:prSet phldrT="[Text]"/>
      <dgm:spPr>
        <a:solidFill>
          <a:schemeClr val="accent5">
            <a:alpha val="50000"/>
          </a:schemeClr>
        </a:solidFill>
      </dgm:spPr>
      <dgm:t>
        <a:bodyPr/>
        <a:lstStyle/>
        <a:p>
          <a:r>
            <a:rPr lang="en-US" dirty="0"/>
            <a:t>Strong impact on ability to meet chapter charter requirements</a:t>
          </a:r>
        </a:p>
      </dgm:t>
    </dgm:pt>
    <dgm:pt modelId="{47DE6FB2-EA26-4573-8431-90182ACE4FDD}" type="parTrans" cxnId="{67BE966C-3AA2-43CE-B9DF-B3A620ECB753}">
      <dgm:prSet/>
      <dgm:spPr/>
      <dgm:t>
        <a:bodyPr/>
        <a:lstStyle/>
        <a:p>
          <a:endParaRPr lang="en-US"/>
        </a:p>
      </dgm:t>
    </dgm:pt>
    <dgm:pt modelId="{7769F7D3-B717-4AD1-A4BF-F0A523122AA5}" type="sibTrans" cxnId="{67BE966C-3AA2-43CE-B9DF-B3A620ECB753}">
      <dgm:prSet/>
      <dgm:spPr/>
      <dgm:t>
        <a:bodyPr/>
        <a:lstStyle/>
        <a:p>
          <a:endParaRPr lang="en-US"/>
        </a:p>
      </dgm:t>
    </dgm:pt>
    <dgm:pt modelId="{7C7522A5-65CC-4726-AE1A-7768748477D9}">
      <dgm:prSet phldrT="[Text]"/>
      <dgm:spPr>
        <a:solidFill>
          <a:schemeClr val="accent5">
            <a:alpha val="50000"/>
          </a:schemeClr>
        </a:solidFill>
      </dgm:spPr>
      <dgm:t>
        <a:bodyPr/>
        <a:lstStyle/>
        <a:p>
          <a:r>
            <a:rPr lang="en-US" dirty="0"/>
            <a:t>Total points available: 1,890</a:t>
          </a:r>
        </a:p>
      </dgm:t>
    </dgm:pt>
    <dgm:pt modelId="{B3D1E206-6D2A-42B7-8EE4-76C84A464E10}" type="parTrans" cxnId="{CB35ED6D-6E21-4F8D-91E9-0122122B4C6C}">
      <dgm:prSet/>
      <dgm:spPr/>
      <dgm:t>
        <a:bodyPr/>
        <a:lstStyle/>
        <a:p>
          <a:endParaRPr lang="en-US"/>
        </a:p>
      </dgm:t>
    </dgm:pt>
    <dgm:pt modelId="{2F4294BF-9633-4110-BF9B-0524A63782C9}" type="sibTrans" cxnId="{CB35ED6D-6E21-4F8D-91E9-0122122B4C6C}">
      <dgm:prSet/>
      <dgm:spPr/>
      <dgm:t>
        <a:bodyPr/>
        <a:lstStyle/>
        <a:p>
          <a:endParaRPr lang="en-US"/>
        </a:p>
      </dgm:t>
    </dgm:pt>
    <dgm:pt modelId="{9CFA0DFC-E7A5-426D-B416-40E26C8F8238}">
      <dgm:prSet phldrT="[Text]"/>
      <dgm:spPr>
        <a:solidFill>
          <a:schemeClr val="accent3"/>
        </a:solidFill>
      </dgm:spPr>
      <dgm:t>
        <a:bodyPr/>
        <a:lstStyle/>
        <a:p>
          <a:r>
            <a:rPr lang="en-US" dirty="0"/>
            <a:t>40 points</a:t>
          </a:r>
        </a:p>
      </dgm:t>
    </dgm:pt>
    <dgm:pt modelId="{957F3D2E-45F3-4964-9749-5C1CE8A573B1}" type="parTrans" cxnId="{1B04F304-6D96-452E-95A6-7BA0339C8569}">
      <dgm:prSet/>
      <dgm:spPr/>
      <dgm:t>
        <a:bodyPr/>
        <a:lstStyle/>
        <a:p>
          <a:endParaRPr lang="en-US"/>
        </a:p>
      </dgm:t>
    </dgm:pt>
    <dgm:pt modelId="{A7EC85DB-0E51-4214-88CD-84ACE6A9535C}" type="sibTrans" cxnId="{1B04F304-6D96-452E-95A6-7BA0339C8569}">
      <dgm:prSet/>
      <dgm:spPr/>
      <dgm:t>
        <a:bodyPr/>
        <a:lstStyle/>
        <a:p>
          <a:endParaRPr lang="en-US"/>
        </a:p>
      </dgm:t>
    </dgm:pt>
    <dgm:pt modelId="{66AADB8B-B966-4C65-A6AE-3032D92603A1}">
      <dgm:prSet phldrT="[Text]"/>
      <dgm:spPr>
        <a:solidFill>
          <a:schemeClr val="accent3">
            <a:alpha val="50000"/>
          </a:schemeClr>
        </a:solidFill>
      </dgm:spPr>
      <dgm:t>
        <a:bodyPr/>
        <a:lstStyle/>
        <a:p>
          <a:r>
            <a:rPr lang="en-US" dirty="0"/>
            <a:t>Supports ability to meet chapter charter requirements</a:t>
          </a:r>
        </a:p>
      </dgm:t>
    </dgm:pt>
    <dgm:pt modelId="{E75E79E4-EF4E-441F-BB2F-0EB3D52B4BE0}" type="parTrans" cxnId="{E8BA4416-4A22-482B-99EF-F1716038DFD8}">
      <dgm:prSet/>
      <dgm:spPr/>
      <dgm:t>
        <a:bodyPr/>
        <a:lstStyle/>
        <a:p>
          <a:endParaRPr lang="en-US"/>
        </a:p>
      </dgm:t>
    </dgm:pt>
    <dgm:pt modelId="{AEAD187F-1BB6-4F0F-8248-64ACA85C5F10}" type="sibTrans" cxnId="{E8BA4416-4A22-482B-99EF-F1716038DFD8}">
      <dgm:prSet/>
      <dgm:spPr/>
      <dgm:t>
        <a:bodyPr/>
        <a:lstStyle/>
        <a:p>
          <a:endParaRPr lang="en-US"/>
        </a:p>
      </dgm:t>
    </dgm:pt>
    <dgm:pt modelId="{6577460C-9423-4045-B0F7-91DFB1A76B8C}">
      <dgm:prSet phldrT="[Text]"/>
      <dgm:spPr>
        <a:solidFill>
          <a:schemeClr val="accent3">
            <a:alpha val="50000"/>
          </a:schemeClr>
        </a:solidFill>
      </dgm:spPr>
      <dgm:t>
        <a:bodyPr/>
        <a:lstStyle/>
        <a:p>
          <a:r>
            <a:rPr lang="en-US" dirty="0"/>
            <a:t>Total points available: 2,120</a:t>
          </a:r>
        </a:p>
      </dgm:t>
    </dgm:pt>
    <dgm:pt modelId="{E09A67AF-0658-4D18-BA99-1F97402CE4C4}" type="parTrans" cxnId="{F1947C47-4A56-4B10-857D-56A76EE175D3}">
      <dgm:prSet/>
      <dgm:spPr/>
      <dgm:t>
        <a:bodyPr/>
        <a:lstStyle/>
        <a:p>
          <a:endParaRPr lang="en-US"/>
        </a:p>
      </dgm:t>
    </dgm:pt>
    <dgm:pt modelId="{5EEA1DB2-C16C-4F1D-B783-5CAB82ACDF74}" type="sibTrans" cxnId="{F1947C47-4A56-4B10-857D-56A76EE175D3}">
      <dgm:prSet/>
      <dgm:spPr/>
      <dgm:t>
        <a:bodyPr/>
        <a:lstStyle/>
        <a:p>
          <a:endParaRPr lang="en-US"/>
        </a:p>
      </dgm:t>
    </dgm:pt>
    <dgm:pt modelId="{553B32EF-5CB9-408D-AE42-ACB46C83C6CF}" type="pres">
      <dgm:prSet presAssocID="{BD0B49EA-8B97-42D7-BCFD-20B91A11BED1}" presName="Name0" presStyleCnt="0">
        <dgm:presLayoutVars>
          <dgm:dir/>
          <dgm:animLvl val="lvl"/>
          <dgm:resizeHandles val="exact"/>
        </dgm:presLayoutVars>
      </dgm:prSet>
      <dgm:spPr/>
    </dgm:pt>
    <dgm:pt modelId="{0CD768F0-04FD-4988-8AD1-7007D374C3C5}" type="pres">
      <dgm:prSet presAssocID="{CB63A844-99EF-407C-BBE3-2B5DD67269E9}" presName="linNode" presStyleCnt="0"/>
      <dgm:spPr/>
    </dgm:pt>
    <dgm:pt modelId="{BFB0CF27-DE46-4BFF-A57B-A3F541AF81AF}" type="pres">
      <dgm:prSet presAssocID="{CB63A844-99EF-407C-BBE3-2B5DD67269E9}" presName="parentText" presStyleLbl="node1" presStyleIdx="0" presStyleCnt="3">
        <dgm:presLayoutVars>
          <dgm:chMax val="1"/>
          <dgm:bulletEnabled val="1"/>
        </dgm:presLayoutVars>
      </dgm:prSet>
      <dgm:spPr/>
    </dgm:pt>
    <dgm:pt modelId="{665E5B60-C12B-4554-89F9-DF4BD16DECE7}" type="pres">
      <dgm:prSet presAssocID="{CB63A844-99EF-407C-BBE3-2B5DD67269E9}" presName="descendantText" presStyleLbl="alignAccFollowNode1" presStyleIdx="0" presStyleCnt="3">
        <dgm:presLayoutVars>
          <dgm:bulletEnabled val="1"/>
        </dgm:presLayoutVars>
      </dgm:prSet>
      <dgm:spPr/>
    </dgm:pt>
    <dgm:pt modelId="{B81CC87E-9A90-4412-BFD7-1BAD449C0A11}" type="pres">
      <dgm:prSet presAssocID="{E30B6158-15BE-4AB2-926B-FE31DB8F8F18}" presName="sp" presStyleCnt="0"/>
      <dgm:spPr/>
    </dgm:pt>
    <dgm:pt modelId="{6559D69B-96F4-49EF-A4DF-94975C7B1FB8}" type="pres">
      <dgm:prSet presAssocID="{F44BBAD5-1012-468D-A77A-1F6271E9F6C4}" presName="linNode" presStyleCnt="0"/>
      <dgm:spPr/>
    </dgm:pt>
    <dgm:pt modelId="{64940494-98E4-4B24-82EA-71882395A58A}" type="pres">
      <dgm:prSet presAssocID="{F44BBAD5-1012-468D-A77A-1F6271E9F6C4}" presName="parentText" presStyleLbl="node1" presStyleIdx="1" presStyleCnt="3">
        <dgm:presLayoutVars>
          <dgm:chMax val="1"/>
          <dgm:bulletEnabled val="1"/>
        </dgm:presLayoutVars>
      </dgm:prSet>
      <dgm:spPr/>
    </dgm:pt>
    <dgm:pt modelId="{BE941270-BF58-436C-A1D2-D937F07B8916}" type="pres">
      <dgm:prSet presAssocID="{F44BBAD5-1012-468D-A77A-1F6271E9F6C4}" presName="descendantText" presStyleLbl="alignAccFollowNode1" presStyleIdx="1" presStyleCnt="3">
        <dgm:presLayoutVars>
          <dgm:bulletEnabled val="1"/>
        </dgm:presLayoutVars>
      </dgm:prSet>
      <dgm:spPr/>
    </dgm:pt>
    <dgm:pt modelId="{2DC3D506-7499-439E-AF13-836BD9B7DEC5}" type="pres">
      <dgm:prSet presAssocID="{58058BDB-A6C4-4C62-A8B4-ED9246DA03EE}" presName="sp" presStyleCnt="0"/>
      <dgm:spPr/>
    </dgm:pt>
    <dgm:pt modelId="{54C20197-A991-430E-BF3E-65E1D6668779}" type="pres">
      <dgm:prSet presAssocID="{9CFA0DFC-E7A5-426D-B416-40E26C8F8238}" presName="linNode" presStyleCnt="0"/>
      <dgm:spPr/>
    </dgm:pt>
    <dgm:pt modelId="{623B6C3C-7649-4545-8B60-6C92887D9742}" type="pres">
      <dgm:prSet presAssocID="{9CFA0DFC-E7A5-426D-B416-40E26C8F8238}" presName="parentText" presStyleLbl="node1" presStyleIdx="2" presStyleCnt="3">
        <dgm:presLayoutVars>
          <dgm:chMax val="1"/>
          <dgm:bulletEnabled val="1"/>
        </dgm:presLayoutVars>
      </dgm:prSet>
      <dgm:spPr/>
    </dgm:pt>
    <dgm:pt modelId="{1254AC3A-1BA5-4EE1-92E8-12C6E8C090B2}" type="pres">
      <dgm:prSet presAssocID="{9CFA0DFC-E7A5-426D-B416-40E26C8F8238}" presName="descendantText" presStyleLbl="alignAccFollowNode1" presStyleIdx="2" presStyleCnt="3">
        <dgm:presLayoutVars>
          <dgm:bulletEnabled val="1"/>
        </dgm:presLayoutVars>
      </dgm:prSet>
      <dgm:spPr/>
    </dgm:pt>
  </dgm:ptLst>
  <dgm:cxnLst>
    <dgm:cxn modelId="{44941001-5101-4D0A-9759-477DF1336201}" srcId="{BD0B49EA-8B97-42D7-BCFD-20B91A11BED1}" destId="{F44BBAD5-1012-468D-A77A-1F6271E9F6C4}" srcOrd="1" destOrd="0" parTransId="{DD2B5C32-90E2-4C3C-A48E-715C958BD0A0}" sibTransId="{58058BDB-A6C4-4C62-A8B4-ED9246DA03EE}"/>
    <dgm:cxn modelId="{1B04F304-6D96-452E-95A6-7BA0339C8569}" srcId="{BD0B49EA-8B97-42D7-BCFD-20B91A11BED1}" destId="{9CFA0DFC-E7A5-426D-B416-40E26C8F8238}" srcOrd="2" destOrd="0" parTransId="{957F3D2E-45F3-4964-9749-5C1CE8A573B1}" sibTransId="{A7EC85DB-0E51-4214-88CD-84ACE6A9535C}"/>
    <dgm:cxn modelId="{FDCCEC0F-AC43-4CD5-8340-C12FC4C65BF5}" type="presOf" srcId="{6577460C-9423-4045-B0F7-91DFB1A76B8C}" destId="{1254AC3A-1BA5-4EE1-92E8-12C6E8C090B2}" srcOrd="0" destOrd="1" presId="urn:microsoft.com/office/officeart/2005/8/layout/vList5"/>
    <dgm:cxn modelId="{E8BA4416-4A22-482B-99EF-F1716038DFD8}" srcId="{9CFA0DFC-E7A5-426D-B416-40E26C8F8238}" destId="{66AADB8B-B966-4C65-A6AE-3032D92603A1}" srcOrd="0" destOrd="0" parTransId="{E75E79E4-EF4E-441F-BB2F-0EB3D52B4BE0}" sibTransId="{AEAD187F-1BB6-4F0F-8248-64ACA85C5F10}"/>
    <dgm:cxn modelId="{598BB417-0B9E-4394-AC71-6AF54757B037}" type="presOf" srcId="{9CFA0DFC-E7A5-426D-B416-40E26C8F8238}" destId="{623B6C3C-7649-4545-8B60-6C92887D9742}" srcOrd="0" destOrd="0" presId="urn:microsoft.com/office/officeart/2005/8/layout/vList5"/>
    <dgm:cxn modelId="{904C7E2B-D104-48A9-A70A-8506F8001F0C}" type="presOf" srcId="{7C7522A5-65CC-4726-AE1A-7768748477D9}" destId="{BE941270-BF58-436C-A1D2-D937F07B8916}" srcOrd="0" destOrd="1" presId="urn:microsoft.com/office/officeart/2005/8/layout/vList5"/>
    <dgm:cxn modelId="{F1947C47-4A56-4B10-857D-56A76EE175D3}" srcId="{9CFA0DFC-E7A5-426D-B416-40E26C8F8238}" destId="{6577460C-9423-4045-B0F7-91DFB1A76B8C}" srcOrd="1" destOrd="0" parTransId="{E09A67AF-0658-4D18-BA99-1F97402CE4C4}" sibTransId="{5EEA1DB2-C16C-4F1D-B783-5CAB82ACDF74}"/>
    <dgm:cxn modelId="{E328E653-8CAF-45CA-ACEF-76E7702C9C04}" srcId="{CB63A844-99EF-407C-BBE3-2B5DD67269E9}" destId="{3091C2B0-FC67-4E86-ABEA-F7558DCDCF49}" srcOrd="1" destOrd="0" parTransId="{8DCA308B-0505-413C-A999-AA7BA8FABF90}" sibTransId="{1700F393-2BEA-432B-84D0-E9AFB6357A81}"/>
    <dgm:cxn modelId="{1EC19167-1A64-44F3-9CAC-872D59F3E8D0}" type="presOf" srcId="{F44BBAD5-1012-468D-A77A-1F6271E9F6C4}" destId="{64940494-98E4-4B24-82EA-71882395A58A}" srcOrd="0" destOrd="0" presId="urn:microsoft.com/office/officeart/2005/8/layout/vList5"/>
    <dgm:cxn modelId="{67BE966C-3AA2-43CE-B9DF-B3A620ECB753}" srcId="{F44BBAD5-1012-468D-A77A-1F6271E9F6C4}" destId="{8A3CDC3A-A037-48A5-9BFE-DF13C4A5123E}" srcOrd="0" destOrd="0" parTransId="{47DE6FB2-EA26-4573-8431-90182ACE4FDD}" sibTransId="{7769F7D3-B717-4AD1-A4BF-F0A523122AA5}"/>
    <dgm:cxn modelId="{CB35ED6D-6E21-4F8D-91E9-0122122B4C6C}" srcId="{F44BBAD5-1012-468D-A77A-1F6271E9F6C4}" destId="{7C7522A5-65CC-4726-AE1A-7768748477D9}" srcOrd="1" destOrd="0" parTransId="{B3D1E206-6D2A-42B7-8EE4-76C84A464E10}" sibTransId="{2F4294BF-9633-4110-BF9B-0524A63782C9}"/>
    <dgm:cxn modelId="{CA4B6071-F5A1-4756-BAB2-6015DE32C420}" srcId="{CB63A844-99EF-407C-BBE3-2B5DD67269E9}" destId="{336D06EA-624F-4E80-AD1E-4F973F82634B}" srcOrd="0" destOrd="0" parTransId="{3B5462D5-FDEF-4ABB-A9A4-D5A5985A82D0}" sibTransId="{1568F25C-9962-485B-9C00-94C7315A47AB}"/>
    <dgm:cxn modelId="{38562172-D7BB-40C5-8376-30F9AD10FDC4}" type="presOf" srcId="{336D06EA-624F-4E80-AD1E-4F973F82634B}" destId="{665E5B60-C12B-4554-89F9-DF4BD16DECE7}" srcOrd="0" destOrd="0" presId="urn:microsoft.com/office/officeart/2005/8/layout/vList5"/>
    <dgm:cxn modelId="{66603088-4425-42D6-B83A-03F95BF73EA6}" type="presOf" srcId="{BD0B49EA-8B97-42D7-BCFD-20B91A11BED1}" destId="{553B32EF-5CB9-408D-AE42-ACB46C83C6CF}" srcOrd="0" destOrd="0" presId="urn:microsoft.com/office/officeart/2005/8/layout/vList5"/>
    <dgm:cxn modelId="{58932295-B6C3-4036-864F-7C2161CAC517}" type="presOf" srcId="{8A3CDC3A-A037-48A5-9BFE-DF13C4A5123E}" destId="{BE941270-BF58-436C-A1D2-D937F07B8916}" srcOrd="0" destOrd="0" presId="urn:microsoft.com/office/officeart/2005/8/layout/vList5"/>
    <dgm:cxn modelId="{8121E6B9-5D11-4466-B677-1477222721E1}" srcId="{BD0B49EA-8B97-42D7-BCFD-20B91A11BED1}" destId="{CB63A844-99EF-407C-BBE3-2B5DD67269E9}" srcOrd="0" destOrd="0" parTransId="{BB312DC7-FC48-4BCD-B269-3AF119C97288}" sibTransId="{E30B6158-15BE-4AB2-926B-FE31DB8F8F18}"/>
    <dgm:cxn modelId="{35DDFBCB-6281-43A1-AF88-B1C7E883BAF9}" type="presOf" srcId="{3091C2B0-FC67-4E86-ABEA-F7558DCDCF49}" destId="{665E5B60-C12B-4554-89F9-DF4BD16DECE7}" srcOrd="0" destOrd="1" presId="urn:microsoft.com/office/officeart/2005/8/layout/vList5"/>
    <dgm:cxn modelId="{FE770DD8-F50F-4BC8-92B8-B5404674F3A3}" type="presOf" srcId="{CB63A844-99EF-407C-BBE3-2B5DD67269E9}" destId="{BFB0CF27-DE46-4BFF-A57B-A3F541AF81AF}" srcOrd="0" destOrd="0" presId="urn:microsoft.com/office/officeart/2005/8/layout/vList5"/>
    <dgm:cxn modelId="{583839FF-945F-45E7-BE21-53FA33B5E58A}" type="presOf" srcId="{66AADB8B-B966-4C65-A6AE-3032D92603A1}" destId="{1254AC3A-1BA5-4EE1-92E8-12C6E8C090B2}" srcOrd="0" destOrd="0" presId="urn:microsoft.com/office/officeart/2005/8/layout/vList5"/>
    <dgm:cxn modelId="{3F4A7E51-AACF-453F-B0A7-C0BA26B21FB8}" type="presParOf" srcId="{553B32EF-5CB9-408D-AE42-ACB46C83C6CF}" destId="{0CD768F0-04FD-4988-8AD1-7007D374C3C5}" srcOrd="0" destOrd="0" presId="urn:microsoft.com/office/officeart/2005/8/layout/vList5"/>
    <dgm:cxn modelId="{48EA1EFB-0FCA-484A-B946-C61EDE6B8B30}" type="presParOf" srcId="{0CD768F0-04FD-4988-8AD1-7007D374C3C5}" destId="{BFB0CF27-DE46-4BFF-A57B-A3F541AF81AF}" srcOrd="0" destOrd="0" presId="urn:microsoft.com/office/officeart/2005/8/layout/vList5"/>
    <dgm:cxn modelId="{109CDA58-2255-401C-88BC-2462BA2EC5A5}" type="presParOf" srcId="{0CD768F0-04FD-4988-8AD1-7007D374C3C5}" destId="{665E5B60-C12B-4554-89F9-DF4BD16DECE7}" srcOrd="1" destOrd="0" presId="urn:microsoft.com/office/officeart/2005/8/layout/vList5"/>
    <dgm:cxn modelId="{EE9C5FB9-8067-4ED7-98F7-5C70AC2895CE}" type="presParOf" srcId="{553B32EF-5CB9-408D-AE42-ACB46C83C6CF}" destId="{B81CC87E-9A90-4412-BFD7-1BAD449C0A11}" srcOrd="1" destOrd="0" presId="urn:microsoft.com/office/officeart/2005/8/layout/vList5"/>
    <dgm:cxn modelId="{A37394B6-A7B9-49BD-928E-689349328497}" type="presParOf" srcId="{553B32EF-5CB9-408D-AE42-ACB46C83C6CF}" destId="{6559D69B-96F4-49EF-A4DF-94975C7B1FB8}" srcOrd="2" destOrd="0" presId="urn:microsoft.com/office/officeart/2005/8/layout/vList5"/>
    <dgm:cxn modelId="{64845192-1441-4150-BD20-BAFA3822FF4E}" type="presParOf" srcId="{6559D69B-96F4-49EF-A4DF-94975C7B1FB8}" destId="{64940494-98E4-4B24-82EA-71882395A58A}" srcOrd="0" destOrd="0" presId="urn:microsoft.com/office/officeart/2005/8/layout/vList5"/>
    <dgm:cxn modelId="{426C8BE4-AD0A-4018-9905-DD0C7EB8C7F3}" type="presParOf" srcId="{6559D69B-96F4-49EF-A4DF-94975C7B1FB8}" destId="{BE941270-BF58-436C-A1D2-D937F07B8916}" srcOrd="1" destOrd="0" presId="urn:microsoft.com/office/officeart/2005/8/layout/vList5"/>
    <dgm:cxn modelId="{AD058623-E9C3-4443-8736-47302A94972E}" type="presParOf" srcId="{553B32EF-5CB9-408D-AE42-ACB46C83C6CF}" destId="{2DC3D506-7499-439E-AF13-836BD9B7DEC5}" srcOrd="3" destOrd="0" presId="urn:microsoft.com/office/officeart/2005/8/layout/vList5"/>
    <dgm:cxn modelId="{CA4426DF-8E17-478B-ADDE-F216708CFC94}" type="presParOf" srcId="{553B32EF-5CB9-408D-AE42-ACB46C83C6CF}" destId="{54C20197-A991-430E-BF3E-65E1D6668779}" srcOrd="4" destOrd="0" presId="urn:microsoft.com/office/officeart/2005/8/layout/vList5"/>
    <dgm:cxn modelId="{35148EF8-A369-4DC7-9B76-D29AE57B86A1}" type="presParOf" srcId="{54C20197-A991-430E-BF3E-65E1D6668779}" destId="{623B6C3C-7649-4545-8B60-6C92887D9742}" srcOrd="0" destOrd="0" presId="urn:microsoft.com/office/officeart/2005/8/layout/vList5"/>
    <dgm:cxn modelId="{B68F9708-94E2-492D-B9C3-20E9836BC016}" type="presParOf" srcId="{54C20197-A991-430E-BF3E-65E1D6668779}" destId="{1254AC3A-1BA5-4EE1-92E8-12C6E8C090B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513FDD-52EB-4DC8-9356-0CB90BD279B1}" type="doc">
      <dgm:prSet loTypeId="urn:microsoft.com/office/officeart/2008/layout/HexagonCluster" loCatId="picture" qsTypeId="urn:microsoft.com/office/officeart/2005/8/quickstyle/simple1" qsCatId="simple" csTypeId="urn:microsoft.com/office/officeart/2005/8/colors/accent3_2" csCatId="accent3" phldr="1"/>
      <dgm:spPr/>
      <dgm:t>
        <a:bodyPr/>
        <a:lstStyle/>
        <a:p>
          <a:endParaRPr lang="en-US"/>
        </a:p>
      </dgm:t>
    </dgm:pt>
    <dgm:pt modelId="{C184CBCE-B159-4EFC-94A1-6213A4D0F9EA}">
      <dgm:prSet/>
      <dgm:spPr/>
      <dgm:t>
        <a:bodyPr/>
        <a:lstStyle/>
        <a:p>
          <a:r>
            <a:rPr lang="en-US"/>
            <a:t>Improve leadership skills</a:t>
          </a:r>
        </a:p>
      </dgm:t>
    </dgm:pt>
    <dgm:pt modelId="{B520EF4B-1F6D-48E0-BD56-7E0159D9D0B5}" type="parTrans" cxnId="{528A4069-BAE0-4925-A117-7FEB8ACF4086}">
      <dgm:prSet/>
      <dgm:spPr/>
      <dgm:t>
        <a:bodyPr/>
        <a:lstStyle/>
        <a:p>
          <a:endParaRPr lang="en-US"/>
        </a:p>
      </dgm:t>
    </dgm:pt>
    <dgm:pt modelId="{4536C640-7FB3-4327-AEB3-A9B59EA1AA6C}" type="sibTrans" cxnId="{528A4069-BAE0-4925-A117-7FEB8ACF408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2ED3AE4A-9B7B-4125-9D97-C144088FE0DF}">
      <dgm:prSet/>
      <dgm:spPr/>
      <dgm:t>
        <a:bodyPr/>
        <a:lstStyle/>
        <a:p>
          <a:r>
            <a:rPr lang="en-US" dirty="0"/>
            <a:t>Position leaders for success</a:t>
          </a:r>
        </a:p>
      </dgm:t>
    </dgm:pt>
    <dgm:pt modelId="{97B16DAC-89CA-4123-A628-875C63E556A1}" type="parTrans" cxnId="{092B1CDF-C3D0-497F-BD80-43257E48BD2A}">
      <dgm:prSet/>
      <dgm:spPr/>
      <dgm:t>
        <a:bodyPr/>
        <a:lstStyle/>
        <a:p>
          <a:endParaRPr lang="en-US"/>
        </a:p>
      </dgm:t>
    </dgm:pt>
    <dgm:pt modelId="{01EC80CF-8629-46DE-8F8A-C5DCE927F769}" type="sibTrans" cxnId="{092B1CDF-C3D0-497F-BD80-43257E48BD2A}">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CC866BAD-13DD-4865-968F-7309E3A7BDFC}">
      <dgm:prSet/>
      <dgm:spPr/>
      <dgm:t>
        <a:bodyPr/>
        <a:lstStyle/>
        <a:p>
          <a:r>
            <a:rPr lang="en-US" dirty="0"/>
            <a:t>Build network</a:t>
          </a:r>
        </a:p>
      </dgm:t>
    </dgm:pt>
    <dgm:pt modelId="{8E794377-566C-4B93-B20D-8F35103FDBB5}" type="parTrans" cxnId="{5CE9A458-9EA0-4284-87CD-FD4303208C0A}">
      <dgm:prSet/>
      <dgm:spPr/>
      <dgm:t>
        <a:bodyPr/>
        <a:lstStyle/>
        <a:p>
          <a:endParaRPr lang="en-US"/>
        </a:p>
      </dgm:t>
    </dgm:pt>
    <dgm:pt modelId="{9635D150-D9AF-4936-B428-5E5EA8911E27}" type="sibTrans" cxnId="{5CE9A458-9EA0-4284-87CD-FD4303208C0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F0B9B485-75B9-4B3F-B889-2FA129EF8AAE}">
      <dgm:prSet/>
      <dgm:spPr/>
      <dgm:t>
        <a:bodyPr/>
        <a:lstStyle/>
        <a:p>
          <a:r>
            <a:rPr lang="en-US" dirty="0"/>
            <a:t>Share knowledge</a:t>
          </a:r>
        </a:p>
      </dgm:t>
    </dgm:pt>
    <dgm:pt modelId="{E73222F5-3F43-4F7E-9E60-0C3679F4551E}" type="parTrans" cxnId="{11ECC35B-95E6-4060-8718-3348FEDE8DD9}">
      <dgm:prSet/>
      <dgm:spPr/>
      <dgm:t>
        <a:bodyPr/>
        <a:lstStyle/>
        <a:p>
          <a:endParaRPr lang="en-US"/>
        </a:p>
      </dgm:t>
    </dgm:pt>
    <dgm:pt modelId="{996ED2AC-263E-4095-9435-93AD0570D0B4}" type="sibTrans" cxnId="{11ECC35B-95E6-4060-8718-3348FEDE8DD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F5276F23-C388-4FE9-BDAA-0E31E37DECF7}" type="pres">
      <dgm:prSet presAssocID="{0E513FDD-52EB-4DC8-9356-0CB90BD279B1}" presName="Name0" presStyleCnt="0">
        <dgm:presLayoutVars>
          <dgm:chMax val="21"/>
          <dgm:chPref val="21"/>
        </dgm:presLayoutVars>
      </dgm:prSet>
      <dgm:spPr/>
    </dgm:pt>
    <dgm:pt modelId="{D0E5B725-4F0A-4FC7-9573-A002BD1A1C93}" type="pres">
      <dgm:prSet presAssocID="{C184CBCE-B159-4EFC-94A1-6213A4D0F9EA}" presName="text1" presStyleCnt="0"/>
      <dgm:spPr/>
    </dgm:pt>
    <dgm:pt modelId="{2EB5D380-511C-4EE2-A382-2FA10656E673}" type="pres">
      <dgm:prSet presAssocID="{C184CBCE-B159-4EFC-94A1-6213A4D0F9EA}" presName="textRepeatNode" presStyleLbl="alignNode1" presStyleIdx="0" presStyleCnt="4">
        <dgm:presLayoutVars>
          <dgm:chMax val="0"/>
          <dgm:chPref val="0"/>
          <dgm:bulletEnabled val="1"/>
        </dgm:presLayoutVars>
      </dgm:prSet>
      <dgm:spPr/>
    </dgm:pt>
    <dgm:pt modelId="{FE76A6D4-97D5-4585-86A2-F6C69695409D}" type="pres">
      <dgm:prSet presAssocID="{C184CBCE-B159-4EFC-94A1-6213A4D0F9EA}" presName="textaccent1" presStyleCnt="0"/>
      <dgm:spPr/>
    </dgm:pt>
    <dgm:pt modelId="{1C9D6194-4318-4E64-A8FE-5EA6E680B718}" type="pres">
      <dgm:prSet presAssocID="{C184CBCE-B159-4EFC-94A1-6213A4D0F9EA}" presName="accentRepeatNode" presStyleLbl="solidAlignAcc1" presStyleIdx="0" presStyleCnt="8"/>
      <dgm:spPr/>
    </dgm:pt>
    <dgm:pt modelId="{A0C40B43-D4CA-4B87-A128-D3E55FD85B1F}" type="pres">
      <dgm:prSet presAssocID="{4536C640-7FB3-4327-AEB3-A9B59EA1AA6C}" presName="image1" presStyleCnt="0"/>
      <dgm:spPr/>
    </dgm:pt>
    <dgm:pt modelId="{327FE146-1909-43E4-BB4F-4270AD5078C7}" type="pres">
      <dgm:prSet presAssocID="{4536C640-7FB3-4327-AEB3-A9B59EA1AA6C}" presName="imageRepeatNode" presStyleLbl="alignAcc1" presStyleIdx="0" presStyleCnt="4"/>
      <dgm:spPr/>
    </dgm:pt>
    <dgm:pt modelId="{6A1F18A5-A91E-4C4B-81BF-266CA728FE8C}" type="pres">
      <dgm:prSet presAssocID="{4536C640-7FB3-4327-AEB3-A9B59EA1AA6C}" presName="imageaccent1" presStyleCnt="0"/>
      <dgm:spPr/>
    </dgm:pt>
    <dgm:pt modelId="{4C788E20-A33E-4B3B-AA0E-A3A4470A5D61}" type="pres">
      <dgm:prSet presAssocID="{4536C640-7FB3-4327-AEB3-A9B59EA1AA6C}" presName="accentRepeatNode" presStyleLbl="solidAlignAcc1" presStyleIdx="1" presStyleCnt="8"/>
      <dgm:spPr/>
    </dgm:pt>
    <dgm:pt modelId="{6A92C003-B877-470B-89EC-A72D6B7E6F07}" type="pres">
      <dgm:prSet presAssocID="{2ED3AE4A-9B7B-4125-9D97-C144088FE0DF}" presName="text2" presStyleCnt="0"/>
      <dgm:spPr/>
    </dgm:pt>
    <dgm:pt modelId="{C7C29A22-17D3-4B3A-ACA5-CBBB30D51B05}" type="pres">
      <dgm:prSet presAssocID="{2ED3AE4A-9B7B-4125-9D97-C144088FE0DF}" presName="textRepeatNode" presStyleLbl="alignNode1" presStyleIdx="1" presStyleCnt="4">
        <dgm:presLayoutVars>
          <dgm:chMax val="0"/>
          <dgm:chPref val="0"/>
          <dgm:bulletEnabled val="1"/>
        </dgm:presLayoutVars>
      </dgm:prSet>
      <dgm:spPr/>
    </dgm:pt>
    <dgm:pt modelId="{7D0E73F5-C0F7-46A1-9DB5-14E5963C8E56}" type="pres">
      <dgm:prSet presAssocID="{2ED3AE4A-9B7B-4125-9D97-C144088FE0DF}" presName="textaccent2" presStyleCnt="0"/>
      <dgm:spPr/>
    </dgm:pt>
    <dgm:pt modelId="{3C1C4E48-1220-40DC-B0A5-E220B66F8E1B}" type="pres">
      <dgm:prSet presAssocID="{2ED3AE4A-9B7B-4125-9D97-C144088FE0DF}" presName="accentRepeatNode" presStyleLbl="solidAlignAcc1" presStyleIdx="2" presStyleCnt="8"/>
      <dgm:spPr/>
    </dgm:pt>
    <dgm:pt modelId="{F240B030-D460-413B-88A5-F3C43A4E7E4E}" type="pres">
      <dgm:prSet presAssocID="{01EC80CF-8629-46DE-8F8A-C5DCE927F769}" presName="image2" presStyleCnt="0"/>
      <dgm:spPr/>
    </dgm:pt>
    <dgm:pt modelId="{D94FD5DD-5BAA-406B-9696-9F73DC17649F}" type="pres">
      <dgm:prSet presAssocID="{01EC80CF-8629-46DE-8F8A-C5DCE927F769}" presName="imageRepeatNode" presStyleLbl="alignAcc1" presStyleIdx="1" presStyleCnt="4"/>
      <dgm:spPr/>
    </dgm:pt>
    <dgm:pt modelId="{AF726C00-BFF9-444D-BD4D-58FFF04ACFF7}" type="pres">
      <dgm:prSet presAssocID="{01EC80CF-8629-46DE-8F8A-C5DCE927F769}" presName="imageaccent2" presStyleCnt="0"/>
      <dgm:spPr/>
    </dgm:pt>
    <dgm:pt modelId="{51189785-A714-4484-A54D-5803F3B87683}" type="pres">
      <dgm:prSet presAssocID="{01EC80CF-8629-46DE-8F8A-C5DCE927F769}" presName="accentRepeatNode" presStyleLbl="solidAlignAcc1" presStyleIdx="3" presStyleCnt="8"/>
      <dgm:spPr/>
    </dgm:pt>
    <dgm:pt modelId="{8C2951B0-3472-48E0-B73E-80B5C592D7C9}" type="pres">
      <dgm:prSet presAssocID="{CC866BAD-13DD-4865-968F-7309E3A7BDFC}" presName="text3" presStyleCnt="0"/>
      <dgm:spPr/>
    </dgm:pt>
    <dgm:pt modelId="{86BE1D0A-5113-4063-B79A-9744B735E994}" type="pres">
      <dgm:prSet presAssocID="{CC866BAD-13DD-4865-968F-7309E3A7BDFC}" presName="textRepeatNode" presStyleLbl="alignNode1" presStyleIdx="2" presStyleCnt="4">
        <dgm:presLayoutVars>
          <dgm:chMax val="0"/>
          <dgm:chPref val="0"/>
          <dgm:bulletEnabled val="1"/>
        </dgm:presLayoutVars>
      </dgm:prSet>
      <dgm:spPr/>
    </dgm:pt>
    <dgm:pt modelId="{AE0EC200-C804-48C7-B629-24F09C00DF15}" type="pres">
      <dgm:prSet presAssocID="{CC866BAD-13DD-4865-968F-7309E3A7BDFC}" presName="textaccent3" presStyleCnt="0"/>
      <dgm:spPr/>
    </dgm:pt>
    <dgm:pt modelId="{3A2C6E8D-2258-4659-930D-F9E427F1E222}" type="pres">
      <dgm:prSet presAssocID="{CC866BAD-13DD-4865-968F-7309E3A7BDFC}" presName="accentRepeatNode" presStyleLbl="solidAlignAcc1" presStyleIdx="4" presStyleCnt="8"/>
      <dgm:spPr/>
    </dgm:pt>
    <dgm:pt modelId="{E32072F2-2A8B-445A-89C8-8ACFCFF2E978}" type="pres">
      <dgm:prSet presAssocID="{9635D150-D9AF-4936-B428-5E5EA8911E27}" presName="image3" presStyleCnt="0"/>
      <dgm:spPr/>
    </dgm:pt>
    <dgm:pt modelId="{A2E6F681-A6C9-43D4-9E7E-9311A65781B5}" type="pres">
      <dgm:prSet presAssocID="{9635D150-D9AF-4936-B428-5E5EA8911E27}" presName="imageRepeatNode" presStyleLbl="alignAcc1" presStyleIdx="2" presStyleCnt="4"/>
      <dgm:spPr/>
    </dgm:pt>
    <dgm:pt modelId="{5574C5C9-1566-4660-A1BD-F149245F3536}" type="pres">
      <dgm:prSet presAssocID="{9635D150-D9AF-4936-B428-5E5EA8911E27}" presName="imageaccent3" presStyleCnt="0"/>
      <dgm:spPr/>
    </dgm:pt>
    <dgm:pt modelId="{0CE3D172-7C05-4B25-BE40-ED77D3609CB5}" type="pres">
      <dgm:prSet presAssocID="{9635D150-D9AF-4936-B428-5E5EA8911E27}" presName="accentRepeatNode" presStyleLbl="solidAlignAcc1" presStyleIdx="5" presStyleCnt="8"/>
      <dgm:spPr/>
    </dgm:pt>
    <dgm:pt modelId="{09CE77CF-4294-4325-94B4-09409307084A}" type="pres">
      <dgm:prSet presAssocID="{F0B9B485-75B9-4B3F-B889-2FA129EF8AAE}" presName="text4" presStyleCnt="0"/>
      <dgm:spPr/>
    </dgm:pt>
    <dgm:pt modelId="{B41550FA-B61B-4170-8996-0F0F94D5D244}" type="pres">
      <dgm:prSet presAssocID="{F0B9B485-75B9-4B3F-B889-2FA129EF8AAE}" presName="textRepeatNode" presStyleLbl="alignNode1" presStyleIdx="3" presStyleCnt="4">
        <dgm:presLayoutVars>
          <dgm:chMax val="0"/>
          <dgm:chPref val="0"/>
          <dgm:bulletEnabled val="1"/>
        </dgm:presLayoutVars>
      </dgm:prSet>
      <dgm:spPr/>
    </dgm:pt>
    <dgm:pt modelId="{5E67FA20-AA5C-4841-B975-95A70DA66F5E}" type="pres">
      <dgm:prSet presAssocID="{F0B9B485-75B9-4B3F-B889-2FA129EF8AAE}" presName="textaccent4" presStyleCnt="0"/>
      <dgm:spPr/>
    </dgm:pt>
    <dgm:pt modelId="{FDEA804D-76FA-4CD6-B62D-1FB3E5C4D434}" type="pres">
      <dgm:prSet presAssocID="{F0B9B485-75B9-4B3F-B889-2FA129EF8AAE}" presName="accentRepeatNode" presStyleLbl="solidAlignAcc1" presStyleIdx="6" presStyleCnt="8"/>
      <dgm:spPr/>
    </dgm:pt>
    <dgm:pt modelId="{D5BE9B18-2A81-4CD8-837B-46E2ECEB6744}" type="pres">
      <dgm:prSet presAssocID="{996ED2AC-263E-4095-9435-93AD0570D0B4}" presName="image4" presStyleCnt="0"/>
      <dgm:spPr/>
    </dgm:pt>
    <dgm:pt modelId="{7A71991C-A2C2-4F96-B7B0-8CFD050E53C9}" type="pres">
      <dgm:prSet presAssocID="{996ED2AC-263E-4095-9435-93AD0570D0B4}" presName="imageRepeatNode" presStyleLbl="alignAcc1" presStyleIdx="3" presStyleCnt="4"/>
      <dgm:spPr/>
    </dgm:pt>
    <dgm:pt modelId="{E621338C-334E-4BEA-ADA2-5C7F821430A1}" type="pres">
      <dgm:prSet presAssocID="{996ED2AC-263E-4095-9435-93AD0570D0B4}" presName="imageaccent4" presStyleCnt="0"/>
      <dgm:spPr/>
    </dgm:pt>
    <dgm:pt modelId="{50FB0D3A-2C7D-43F5-8718-9AF9BA1B6321}" type="pres">
      <dgm:prSet presAssocID="{996ED2AC-263E-4095-9435-93AD0570D0B4}" presName="accentRepeatNode" presStyleLbl="solidAlignAcc1" presStyleIdx="7" presStyleCnt="8"/>
      <dgm:spPr/>
    </dgm:pt>
  </dgm:ptLst>
  <dgm:cxnLst>
    <dgm:cxn modelId="{2C586606-5D29-49C4-82C3-E2D49C6AAD1F}" type="presOf" srcId="{01EC80CF-8629-46DE-8F8A-C5DCE927F769}" destId="{D94FD5DD-5BAA-406B-9696-9F73DC17649F}" srcOrd="0" destOrd="0" presId="urn:microsoft.com/office/officeart/2008/layout/HexagonCluster"/>
    <dgm:cxn modelId="{B7060B53-1741-44FD-A42F-6762041D7A2F}" type="presOf" srcId="{9635D150-D9AF-4936-B428-5E5EA8911E27}" destId="{A2E6F681-A6C9-43D4-9E7E-9311A65781B5}" srcOrd="0" destOrd="0" presId="urn:microsoft.com/office/officeart/2008/layout/HexagonCluster"/>
    <dgm:cxn modelId="{4749A153-211C-4C58-BDEA-135DCBF2FAAD}" type="presOf" srcId="{F0B9B485-75B9-4B3F-B889-2FA129EF8AAE}" destId="{B41550FA-B61B-4170-8996-0F0F94D5D244}" srcOrd="0" destOrd="0" presId="urn:microsoft.com/office/officeart/2008/layout/HexagonCluster"/>
    <dgm:cxn modelId="{5CE9A458-9EA0-4284-87CD-FD4303208C0A}" srcId="{0E513FDD-52EB-4DC8-9356-0CB90BD279B1}" destId="{CC866BAD-13DD-4865-968F-7309E3A7BDFC}" srcOrd="2" destOrd="0" parTransId="{8E794377-566C-4B93-B20D-8F35103FDBB5}" sibTransId="{9635D150-D9AF-4936-B428-5E5EA8911E27}"/>
    <dgm:cxn modelId="{54350C5A-B768-41F3-9803-48E58F818E56}" type="presOf" srcId="{0E513FDD-52EB-4DC8-9356-0CB90BD279B1}" destId="{F5276F23-C388-4FE9-BDAA-0E31E37DECF7}" srcOrd="0" destOrd="0" presId="urn:microsoft.com/office/officeart/2008/layout/HexagonCluster"/>
    <dgm:cxn modelId="{11ECC35B-95E6-4060-8718-3348FEDE8DD9}" srcId="{0E513FDD-52EB-4DC8-9356-0CB90BD279B1}" destId="{F0B9B485-75B9-4B3F-B889-2FA129EF8AAE}" srcOrd="3" destOrd="0" parTransId="{E73222F5-3F43-4F7E-9E60-0C3679F4551E}" sibTransId="{996ED2AC-263E-4095-9435-93AD0570D0B4}"/>
    <dgm:cxn modelId="{528A4069-BAE0-4925-A117-7FEB8ACF4086}" srcId="{0E513FDD-52EB-4DC8-9356-0CB90BD279B1}" destId="{C184CBCE-B159-4EFC-94A1-6213A4D0F9EA}" srcOrd="0" destOrd="0" parTransId="{B520EF4B-1F6D-48E0-BD56-7E0159D9D0B5}" sibTransId="{4536C640-7FB3-4327-AEB3-A9B59EA1AA6C}"/>
    <dgm:cxn modelId="{95FE7773-979D-4401-AF4A-D8D64A38DF07}" type="presOf" srcId="{4536C640-7FB3-4327-AEB3-A9B59EA1AA6C}" destId="{327FE146-1909-43E4-BB4F-4270AD5078C7}" srcOrd="0" destOrd="0" presId="urn:microsoft.com/office/officeart/2008/layout/HexagonCluster"/>
    <dgm:cxn modelId="{6756338F-8070-4F0E-8C0A-A118509AC7FC}" type="presOf" srcId="{996ED2AC-263E-4095-9435-93AD0570D0B4}" destId="{7A71991C-A2C2-4F96-B7B0-8CFD050E53C9}" srcOrd="0" destOrd="0" presId="urn:microsoft.com/office/officeart/2008/layout/HexagonCluster"/>
    <dgm:cxn modelId="{9E827AB0-D5C5-410B-BC2D-D1214BFDD72B}" type="presOf" srcId="{C184CBCE-B159-4EFC-94A1-6213A4D0F9EA}" destId="{2EB5D380-511C-4EE2-A382-2FA10656E673}" srcOrd="0" destOrd="0" presId="urn:microsoft.com/office/officeart/2008/layout/HexagonCluster"/>
    <dgm:cxn modelId="{092B1CDF-C3D0-497F-BD80-43257E48BD2A}" srcId="{0E513FDD-52EB-4DC8-9356-0CB90BD279B1}" destId="{2ED3AE4A-9B7B-4125-9D97-C144088FE0DF}" srcOrd="1" destOrd="0" parTransId="{97B16DAC-89CA-4123-A628-875C63E556A1}" sibTransId="{01EC80CF-8629-46DE-8F8A-C5DCE927F769}"/>
    <dgm:cxn modelId="{34CA85E2-02F8-421F-B50B-63F8D72F7260}" type="presOf" srcId="{2ED3AE4A-9B7B-4125-9D97-C144088FE0DF}" destId="{C7C29A22-17D3-4B3A-ACA5-CBBB30D51B05}" srcOrd="0" destOrd="0" presId="urn:microsoft.com/office/officeart/2008/layout/HexagonCluster"/>
    <dgm:cxn modelId="{BDFB6AED-9BFA-46AC-B47F-A6CFB8B62FC2}" type="presOf" srcId="{CC866BAD-13DD-4865-968F-7309E3A7BDFC}" destId="{86BE1D0A-5113-4063-B79A-9744B735E994}" srcOrd="0" destOrd="0" presId="urn:microsoft.com/office/officeart/2008/layout/HexagonCluster"/>
    <dgm:cxn modelId="{649BBB78-9C76-4CA1-A15E-6192CD1ECD7C}" type="presParOf" srcId="{F5276F23-C388-4FE9-BDAA-0E31E37DECF7}" destId="{D0E5B725-4F0A-4FC7-9573-A002BD1A1C93}" srcOrd="0" destOrd="0" presId="urn:microsoft.com/office/officeart/2008/layout/HexagonCluster"/>
    <dgm:cxn modelId="{C80DFAEA-457F-40F1-9DEA-0BF67ADAEAE6}" type="presParOf" srcId="{D0E5B725-4F0A-4FC7-9573-A002BD1A1C93}" destId="{2EB5D380-511C-4EE2-A382-2FA10656E673}" srcOrd="0" destOrd="0" presId="urn:microsoft.com/office/officeart/2008/layout/HexagonCluster"/>
    <dgm:cxn modelId="{66F4504E-CE91-437A-A573-C93C09D766E0}" type="presParOf" srcId="{F5276F23-C388-4FE9-BDAA-0E31E37DECF7}" destId="{FE76A6D4-97D5-4585-86A2-F6C69695409D}" srcOrd="1" destOrd="0" presId="urn:microsoft.com/office/officeart/2008/layout/HexagonCluster"/>
    <dgm:cxn modelId="{38B8C9E1-BD34-4356-A246-015AA72ED07D}" type="presParOf" srcId="{FE76A6D4-97D5-4585-86A2-F6C69695409D}" destId="{1C9D6194-4318-4E64-A8FE-5EA6E680B718}" srcOrd="0" destOrd="0" presId="urn:microsoft.com/office/officeart/2008/layout/HexagonCluster"/>
    <dgm:cxn modelId="{578ACD5E-4BF9-4DE6-9B4E-D6B03F6296B3}" type="presParOf" srcId="{F5276F23-C388-4FE9-BDAA-0E31E37DECF7}" destId="{A0C40B43-D4CA-4B87-A128-D3E55FD85B1F}" srcOrd="2" destOrd="0" presId="urn:microsoft.com/office/officeart/2008/layout/HexagonCluster"/>
    <dgm:cxn modelId="{A63E1737-DB8A-4C8F-91E6-17BA87566856}" type="presParOf" srcId="{A0C40B43-D4CA-4B87-A128-D3E55FD85B1F}" destId="{327FE146-1909-43E4-BB4F-4270AD5078C7}" srcOrd="0" destOrd="0" presId="urn:microsoft.com/office/officeart/2008/layout/HexagonCluster"/>
    <dgm:cxn modelId="{0975246D-2A83-4528-A4AD-6162FB9B51C7}" type="presParOf" srcId="{F5276F23-C388-4FE9-BDAA-0E31E37DECF7}" destId="{6A1F18A5-A91E-4C4B-81BF-266CA728FE8C}" srcOrd="3" destOrd="0" presId="urn:microsoft.com/office/officeart/2008/layout/HexagonCluster"/>
    <dgm:cxn modelId="{B1280A9D-2CDC-48FB-9C74-33989C89D425}" type="presParOf" srcId="{6A1F18A5-A91E-4C4B-81BF-266CA728FE8C}" destId="{4C788E20-A33E-4B3B-AA0E-A3A4470A5D61}" srcOrd="0" destOrd="0" presId="urn:microsoft.com/office/officeart/2008/layout/HexagonCluster"/>
    <dgm:cxn modelId="{66F1928B-6A00-48B0-A70C-6F65FF5A57C5}" type="presParOf" srcId="{F5276F23-C388-4FE9-BDAA-0E31E37DECF7}" destId="{6A92C003-B877-470B-89EC-A72D6B7E6F07}" srcOrd="4" destOrd="0" presId="urn:microsoft.com/office/officeart/2008/layout/HexagonCluster"/>
    <dgm:cxn modelId="{87123376-FF65-4542-A146-8DCB45913AA3}" type="presParOf" srcId="{6A92C003-B877-470B-89EC-A72D6B7E6F07}" destId="{C7C29A22-17D3-4B3A-ACA5-CBBB30D51B05}" srcOrd="0" destOrd="0" presId="urn:microsoft.com/office/officeart/2008/layout/HexagonCluster"/>
    <dgm:cxn modelId="{0EF06753-4E37-4207-9FEC-9FB48747F39E}" type="presParOf" srcId="{F5276F23-C388-4FE9-BDAA-0E31E37DECF7}" destId="{7D0E73F5-C0F7-46A1-9DB5-14E5963C8E56}" srcOrd="5" destOrd="0" presId="urn:microsoft.com/office/officeart/2008/layout/HexagonCluster"/>
    <dgm:cxn modelId="{F75E7B20-BC65-4AAF-9468-BF78A225CECD}" type="presParOf" srcId="{7D0E73F5-C0F7-46A1-9DB5-14E5963C8E56}" destId="{3C1C4E48-1220-40DC-B0A5-E220B66F8E1B}" srcOrd="0" destOrd="0" presId="urn:microsoft.com/office/officeart/2008/layout/HexagonCluster"/>
    <dgm:cxn modelId="{5A526CAD-B49F-4C1F-BD42-0E660D19B9A8}" type="presParOf" srcId="{F5276F23-C388-4FE9-BDAA-0E31E37DECF7}" destId="{F240B030-D460-413B-88A5-F3C43A4E7E4E}" srcOrd="6" destOrd="0" presId="urn:microsoft.com/office/officeart/2008/layout/HexagonCluster"/>
    <dgm:cxn modelId="{A1D70F64-30F3-46DA-BCE2-7D39EFE54479}" type="presParOf" srcId="{F240B030-D460-413B-88A5-F3C43A4E7E4E}" destId="{D94FD5DD-5BAA-406B-9696-9F73DC17649F}" srcOrd="0" destOrd="0" presId="urn:microsoft.com/office/officeart/2008/layout/HexagonCluster"/>
    <dgm:cxn modelId="{675F4B11-C021-445A-9601-6CD9B237E669}" type="presParOf" srcId="{F5276F23-C388-4FE9-BDAA-0E31E37DECF7}" destId="{AF726C00-BFF9-444D-BD4D-58FFF04ACFF7}" srcOrd="7" destOrd="0" presId="urn:microsoft.com/office/officeart/2008/layout/HexagonCluster"/>
    <dgm:cxn modelId="{6800BB93-A8B5-4BD2-8CAF-2B342DB25F36}" type="presParOf" srcId="{AF726C00-BFF9-444D-BD4D-58FFF04ACFF7}" destId="{51189785-A714-4484-A54D-5803F3B87683}" srcOrd="0" destOrd="0" presId="urn:microsoft.com/office/officeart/2008/layout/HexagonCluster"/>
    <dgm:cxn modelId="{E13A09C7-C8F6-48DA-8E3C-BB3814E16A6C}" type="presParOf" srcId="{F5276F23-C388-4FE9-BDAA-0E31E37DECF7}" destId="{8C2951B0-3472-48E0-B73E-80B5C592D7C9}" srcOrd="8" destOrd="0" presId="urn:microsoft.com/office/officeart/2008/layout/HexagonCluster"/>
    <dgm:cxn modelId="{D3AFFD9A-A624-452F-A821-65D47025CFA2}" type="presParOf" srcId="{8C2951B0-3472-48E0-B73E-80B5C592D7C9}" destId="{86BE1D0A-5113-4063-B79A-9744B735E994}" srcOrd="0" destOrd="0" presId="urn:microsoft.com/office/officeart/2008/layout/HexagonCluster"/>
    <dgm:cxn modelId="{5D76A6EC-6051-4673-A31E-DBB760ADC022}" type="presParOf" srcId="{F5276F23-C388-4FE9-BDAA-0E31E37DECF7}" destId="{AE0EC200-C804-48C7-B629-24F09C00DF15}" srcOrd="9" destOrd="0" presId="urn:microsoft.com/office/officeart/2008/layout/HexagonCluster"/>
    <dgm:cxn modelId="{90300C86-2C36-431A-AB66-C1D9BBBE977A}" type="presParOf" srcId="{AE0EC200-C804-48C7-B629-24F09C00DF15}" destId="{3A2C6E8D-2258-4659-930D-F9E427F1E222}" srcOrd="0" destOrd="0" presId="urn:microsoft.com/office/officeart/2008/layout/HexagonCluster"/>
    <dgm:cxn modelId="{0FBEBC8D-0B00-447A-A679-5C05A264C355}" type="presParOf" srcId="{F5276F23-C388-4FE9-BDAA-0E31E37DECF7}" destId="{E32072F2-2A8B-445A-89C8-8ACFCFF2E978}" srcOrd="10" destOrd="0" presId="urn:microsoft.com/office/officeart/2008/layout/HexagonCluster"/>
    <dgm:cxn modelId="{3F92EA50-4A4A-4479-B213-5A75A241D8BB}" type="presParOf" srcId="{E32072F2-2A8B-445A-89C8-8ACFCFF2E978}" destId="{A2E6F681-A6C9-43D4-9E7E-9311A65781B5}" srcOrd="0" destOrd="0" presId="urn:microsoft.com/office/officeart/2008/layout/HexagonCluster"/>
    <dgm:cxn modelId="{063A7FF7-0E9F-42CD-B11B-F4F63975E68A}" type="presParOf" srcId="{F5276F23-C388-4FE9-BDAA-0E31E37DECF7}" destId="{5574C5C9-1566-4660-A1BD-F149245F3536}" srcOrd="11" destOrd="0" presId="urn:microsoft.com/office/officeart/2008/layout/HexagonCluster"/>
    <dgm:cxn modelId="{09C9AB46-7463-4767-A774-B3C3C09C434F}" type="presParOf" srcId="{5574C5C9-1566-4660-A1BD-F149245F3536}" destId="{0CE3D172-7C05-4B25-BE40-ED77D3609CB5}" srcOrd="0" destOrd="0" presId="urn:microsoft.com/office/officeart/2008/layout/HexagonCluster"/>
    <dgm:cxn modelId="{30B8AE4A-B1F5-4929-BD38-CFF63513775A}" type="presParOf" srcId="{F5276F23-C388-4FE9-BDAA-0E31E37DECF7}" destId="{09CE77CF-4294-4325-94B4-09409307084A}" srcOrd="12" destOrd="0" presId="urn:microsoft.com/office/officeart/2008/layout/HexagonCluster"/>
    <dgm:cxn modelId="{4D446E03-BEF7-4A96-8AD6-2486D14F29BD}" type="presParOf" srcId="{09CE77CF-4294-4325-94B4-09409307084A}" destId="{B41550FA-B61B-4170-8996-0F0F94D5D244}" srcOrd="0" destOrd="0" presId="urn:microsoft.com/office/officeart/2008/layout/HexagonCluster"/>
    <dgm:cxn modelId="{06631A49-138F-4D5C-9697-FAB4B5D47561}" type="presParOf" srcId="{F5276F23-C388-4FE9-BDAA-0E31E37DECF7}" destId="{5E67FA20-AA5C-4841-B975-95A70DA66F5E}" srcOrd="13" destOrd="0" presId="urn:microsoft.com/office/officeart/2008/layout/HexagonCluster"/>
    <dgm:cxn modelId="{367A614A-1800-4BA2-88FC-6CDEEC9680AA}" type="presParOf" srcId="{5E67FA20-AA5C-4841-B975-95A70DA66F5E}" destId="{FDEA804D-76FA-4CD6-B62D-1FB3E5C4D434}" srcOrd="0" destOrd="0" presId="urn:microsoft.com/office/officeart/2008/layout/HexagonCluster"/>
    <dgm:cxn modelId="{7BEF89D8-8A3F-4234-A76A-BEED2CD2FC6E}" type="presParOf" srcId="{F5276F23-C388-4FE9-BDAA-0E31E37DECF7}" destId="{D5BE9B18-2A81-4CD8-837B-46E2ECEB6744}" srcOrd="14" destOrd="0" presId="urn:microsoft.com/office/officeart/2008/layout/HexagonCluster"/>
    <dgm:cxn modelId="{35CBD824-B689-4EE0-B6F4-90A379C8AD99}" type="presParOf" srcId="{D5BE9B18-2A81-4CD8-837B-46E2ECEB6744}" destId="{7A71991C-A2C2-4F96-B7B0-8CFD050E53C9}" srcOrd="0" destOrd="0" presId="urn:microsoft.com/office/officeart/2008/layout/HexagonCluster"/>
    <dgm:cxn modelId="{9BFCA8D5-E1D0-4F7E-899A-C95600C98E12}" type="presParOf" srcId="{F5276F23-C388-4FE9-BDAA-0E31E37DECF7}" destId="{E621338C-334E-4BEA-ADA2-5C7F821430A1}" srcOrd="15" destOrd="0" presId="urn:microsoft.com/office/officeart/2008/layout/HexagonCluster"/>
    <dgm:cxn modelId="{56219ADF-610F-4B0B-A008-CA032FFD6A69}" type="presParOf" srcId="{E621338C-334E-4BEA-ADA2-5C7F821430A1}" destId="{50FB0D3A-2C7D-43F5-8718-9AF9BA1B632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D5F819-1FA7-4235-B25C-CB0582297C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B2704D-BC2F-4DE2-BCEB-3872D709F526}">
      <dgm:prSet/>
      <dgm:spPr/>
      <dgm:t>
        <a:bodyPr/>
        <a:lstStyle/>
        <a:p>
          <a:r>
            <a:rPr lang="en-US"/>
            <a:t>Venue considerations</a:t>
          </a:r>
        </a:p>
      </dgm:t>
    </dgm:pt>
    <dgm:pt modelId="{FF999478-DFC0-401B-865C-4E378170DB8C}" type="parTrans" cxnId="{A292FA49-D38E-4BCB-B53B-699A406C5952}">
      <dgm:prSet/>
      <dgm:spPr/>
      <dgm:t>
        <a:bodyPr/>
        <a:lstStyle/>
        <a:p>
          <a:endParaRPr lang="en-US"/>
        </a:p>
      </dgm:t>
    </dgm:pt>
    <dgm:pt modelId="{82BC3F67-DDA1-4E01-A2A7-F3C464B81534}" type="sibTrans" cxnId="{A292FA49-D38E-4BCB-B53B-699A406C5952}">
      <dgm:prSet/>
      <dgm:spPr/>
      <dgm:t>
        <a:bodyPr/>
        <a:lstStyle/>
        <a:p>
          <a:endParaRPr lang="en-US"/>
        </a:p>
      </dgm:t>
    </dgm:pt>
    <dgm:pt modelId="{ED50A835-3D40-48F1-9FD8-CA709783BA2D}">
      <dgm:prSet/>
      <dgm:spPr/>
      <dgm:t>
        <a:bodyPr/>
        <a:lstStyle/>
        <a:p>
          <a:r>
            <a:rPr lang="en-US"/>
            <a:t>Pre-event attendee communications</a:t>
          </a:r>
        </a:p>
      </dgm:t>
    </dgm:pt>
    <dgm:pt modelId="{C773A647-2196-425B-BE32-67A4F68A786B}" type="parTrans" cxnId="{2D6C1198-A556-494B-9AA1-D86987D41B86}">
      <dgm:prSet/>
      <dgm:spPr/>
      <dgm:t>
        <a:bodyPr/>
        <a:lstStyle/>
        <a:p>
          <a:endParaRPr lang="en-US"/>
        </a:p>
      </dgm:t>
    </dgm:pt>
    <dgm:pt modelId="{E81ECD2E-AC33-44C3-8C37-4FCE630FA5BA}" type="sibTrans" cxnId="{2D6C1198-A556-494B-9AA1-D86987D41B86}">
      <dgm:prSet/>
      <dgm:spPr/>
      <dgm:t>
        <a:bodyPr/>
        <a:lstStyle/>
        <a:p>
          <a:endParaRPr lang="en-US"/>
        </a:p>
      </dgm:t>
    </dgm:pt>
    <dgm:pt modelId="{547B414B-CC01-4BE3-A153-6203AD0D2ED4}">
      <dgm:prSet/>
      <dgm:spPr/>
      <dgm:t>
        <a:bodyPr/>
        <a:lstStyle/>
        <a:p>
          <a:r>
            <a:rPr lang="en-US"/>
            <a:t>On-site during your event</a:t>
          </a:r>
        </a:p>
      </dgm:t>
    </dgm:pt>
    <dgm:pt modelId="{9D8C0B75-7060-4198-829A-06E5F8FCE51D}" type="parTrans" cxnId="{3135DB17-E948-4B17-9CBA-AD2FA9662008}">
      <dgm:prSet/>
      <dgm:spPr/>
      <dgm:t>
        <a:bodyPr/>
        <a:lstStyle/>
        <a:p>
          <a:endParaRPr lang="en-US"/>
        </a:p>
      </dgm:t>
    </dgm:pt>
    <dgm:pt modelId="{0F0C96F6-7CAA-4C02-94FC-F622A104B8F6}" type="sibTrans" cxnId="{3135DB17-E948-4B17-9CBA-AD2FA9662008}">
      <dgm:prSet/>
      <dgm:spPr/>
      <dgm:t>
        <a:bodyPr/>
        <a:lstStyle/>
        <a:p>
          <a:endParaRPr lang="en-US"/>
        </a:p>
      </dgm:t>
    </dgm:pt>
    <dgm:pt modelId="{395CB089-1B2F-4BDA-834A-8E9B33C3E362}" type="pres">
      <dgm:prSet presAssocID="{72D5F819-1FA7-4235-B25C-CB0582297CD9}" presName="root" presStyleCnt="0">
        <dgm:presLayoutVars>
          <dgm:dir/>
          <dgm:resizeHandles val="exact"/>
        </dgm:presLayoutVars>
      </dgm:prSet>
      <dgm:spPr/>
    </dgm:pt>
    <dgm:pt modelId="{C361F2DE-840C-49E5-BB47-0AA16BB133B4}" type="pres">
      <dgm:prSet presAssocID="{0CB2704D-BC2F-4DE2-BCEB-3872D709F526}" presName="compNode" presStyleCnt="0"/>
      <dgm:spPr/>
    </dgm:pt>
    <dgm:pt modelId="{A8D1EE05-CCDF-4CC3-8D0C-39AFE1F4BF56}" type="pres">
      <dgm:prSet presAssocID="{0CB2704D-BC2F-4DE2-BCEB-3872D709F526}" presName="bgRect" presStyleLbl="bgShp" presStyleIdx="0" presStyleCnt="3"/>
      <dgm:spPr/>
    </dgm:pt>
    <dgm:pt modelId="{76652856-7ECD-4855-80B0-B526FC4BD702}" type="pres">
      <dgm:prSet presAssocID="{0CB2704D-BC2F-4DE2-BCEB-3872D709F5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6729E6ED-0920-4679-8368-3DB7675276BA}" type="pres">
      <dgm:prSet presAssocID="{0CB2704D-BC2F-4DE2-BCEB-3872D709F526}" presName="spaceRect" presStyleCnt="0"/>
      <dgm:spPr/>
    </dgm:pt>
    <dgm:pt modelId="{C02A8440-1D48-42A1-9223-0209F8AE1861}" type="pres">
      <dgm:prSet presAssocID="{0CB2704D-BC2F-4DE2-BCEB-3872D709F526}" presName="parTx" presStyleLbl="revTx" presStyleIdx="0" presStyleCnt="3">
        <dgm:presLayoutVars>
          <dgm:chMax val="0"/>
          <dgm:chPref val="0"/>
        </dgm:presLayoutVars>
      </dgm:prSet>
      <dgm:spPr/>
    </dgm:pt>
    <dgm:pt modelId="{84AC7085-AF69-47DF-B495-B9A219310126}" type="pres">
      <dgm:prSet presAssocID="{82BC3F67-DDA1-4E01-A2A7-F3C464B81534}" presName="sibTrans" presStyleCnt="0"/>
      <dgm:spPr/>
    </dgm:pt>
    <dgm:pt modelId="{3D097750-857C-4EC2-B76D-20633B652EEE}" type="pres">
      <dgm:prSet presAssocID="{ED50A835-3D40-48F1-9FD8-CA709783BA2D}" presName="compNode" presStyleCnt="0"/>
      <dgm:spPr/>
    </dgm:pt>
    <dgm:pt modelId="{4DC08901-27DD-44B6-8801-8425D5E6F0FF}" type="pres">
      <dgm:prSet presAssocID="{ED50A835-3D40-48F1-9FD8-CA709783BA2D}" presName="bgRect" presStyleLbl="bgShp" presStyleIdx="1" presStyleCnt="3"/>
      <dgm:spPr/>
    </dgm:pt>
    <dgm:pt modelId="{1EF8235D-2860-4620-A2C7-445EFF622D2A}" type="pres">
      <dgm:prSet presAssocID="{ED50A835-3D40-48F1-9FD8-CA709783BA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envelope"/>
        </a:ext>
      </dgm:extLst>
    </dgm:pt>
    <dgm:pt modelId="{E045B94A-1511-4232-AE80-BC8180640F88}" type="pres">
      <dgm:prSet presAssocID="{ED50A835-3D40-48F1-9FD8-CA709783BA2D}" presName="spaceRect" presStyleCnt="0"/>
      <dgm:spPr/>
    </dgm:pt>
    <dgm:pt modelId="{151E996C-3DAB-40D7-AC40-FD2EEBB50DBE}" type="pres">
      <dgm:prSet presAssocID="{ED50A835-3D40-48F1-9FD8-CA709783BA2D}" presName="parTx" presStyleLbl="revTx" presStyleIdx="1" presStyleCnt="3">
        <dgm:presLayoutVars>
          <dgm:chMax val="0"/>
          <dgm:chPref val="0"/>
        </dgm:presLayoutVars>
      </dgm:prSet>
      <dgm:spPr/>
    </dgm:pt>
    <dgm:pt modelId="{51CFBDE8-21E5-4868-8918-CD505521E771}" type="pres">
      <dgm:prSet presAssocID="{E81ECD2E-AC33-44C3-8C37-4FCE630FA5BA}" presName="sibTrans" presStyleCnt="0"/>
      <dgm:spPr/>
    </dgm:pt>
    <dgm:pt modelId="{F5FF2ECB-FD43-4AEA-A514-7557D08CFE8F}" type="pres">
      <dgm:prSet presAssocID="{547B414B-CC01-4BE3-A153-6203AD0D2ED4}" presName="compNode" presStyleCnt="0"/>
      <dgm:spPr/>
    </dgm:pt>
    <dgm:pt modelId="{0F461744-18C1-4B2A-BE6F-4160DC0D206C}" type="pres">
      <dgm:prSet presAssocID="{547B414B-CC01-4BE3-A153-6203AD0D2ED4}" presName="bgRect" presStyleLbl="bgShp" presStyleIdx="2" presStyleCnt="3"/>
      <dgm:spPr/>
    </dgm:pt>
    <dgm:pt modelId="{D2C61D7F-DA63-4A01-BB8C-7C62C0AA5D61}" type="pres">
      <dgm:prSet presAssocID="{547B414B-CC01-4BE3-A153-6203AD0D2ED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eacher"/>
        </a:ext>
      </dgm:extLst>
    </dgm:pt>
    <dgm:pt modelId="{E2BBCC2B-40FC-4D47-BAEA-89930B3529DB}" type="pres">
      <dgm:prSet presAssocID="{547B414B-CC01-4BE3-A153-6203AD0D2ED4}" presName="spaceRect" presStyleCnt="0"/>
      <dgm:spPr/>
    </dgm:pt>
    <dgm:pt modelId="{B32DF230-1591-475F-86F2-66F2AFD31EE9}" type="pres">
      <dgm:prSet presAssocID="{547B414B-CC01-4BE3-A153-6203AD0D2ED4}" presName="parTx" presStyleLbl="revTx" presStyleIdx="2" presStyleCnt="3">
        <dgm:presLayoutVars>
          <dgm:chMax val="0"/>
          <dgm:chPref val="0"/>
        </dgm:presLayoutVars>
      </dgm:prSet>
      <dgm:spPr/>
    </dgm:pt>
  </dgm:ptLst>
  <dgm:cxnLst>
    <dgm:cxn modelId="{3135DB17-E948-4B17-9CBA-AD2FA9662008}" srcId="{72D5F819-1FA7-4235-B25C-CB0582297CD9}" destId="{547B414B-CC01-4BE3-A153-6203AD0D2ED4}" srcOrd="2" destOrd="0" parTransId="{9D8C0B75-7060-4198-829A-06E5F8FCE51D}" sibTransId="{0F0C96F6-7CAA-4C02-94FC-F622A104B8F6}"/>
    <dgm:cxn modelId="{4075362B-22BB-4633-91CA-4B32A9CB99F5}" type="presOf" srcId="{ED50A835-3D40-48F1-9FD8-CA709783BA2D}" destId="{151E996C-3DAB-40D7-AC40-FD2EEBB50DBE}" srcOrd="0" destOrd="0" presId="urn:microsoft.com/office/officeart/2018/2/layout/IconVerticalSolidList"/>
    <dgm:cxn modelId="{A292FA49-D38E-4BCB-B53B-699A406C5952}" srcId="{72D5F819-1FA7-4235-B25C-CB0582297CD9}" destId="{0CB2704D-BC2F-4DE2-BCEB-3872D709F526}" srcOrd="0" destOrd="0" parTransId="{FF999478-DFC0-401B-865C-4E378170DB8C}" sibTransId="{82BC3F67-DDA1-4E01-A2A7-F3C464B81534}"/>
    <dgm:cxn modelId="{169B276A-BD91-4176-AE00-AA440301725F}" type="presOf" srcId="{0CB2704D-BC2F-4DE2-BCEB-3872D709F526}" destId="{C02A8440-1D48-42A1-9223-0209F8AE1861}" srcOrd="0" destOrd="0" presId="urn:microsoft.com/office/officeart/2018/2/layout/IconVerticalSolidList"/>
    <dgm:cxn modelId="{89B0F790-2F42-4D33-A027-50276A5E4A3B}" type="presOf" srcId="{547B414B-CC01-4BE3-A153-6203AD0D2ED4}" destId="{B32DF230-1591-475F-86F2-66F2AFD31EE9}" srcOrd="0" destOrd="0" presId="urn:microsoft.com/office/officeart/2018/2/layout/IconVerticalSolidList"/>
    <dgm:cxn modelId="{3CF83594-1C10-439C-8F79-DD797E090ACD}" type="presOf" srcId="{72D5F819-1FA7-4235-B25C-CB0582297CD9}" destId="{395CB089-1B2F-4BDA-834A-8E9B33C3E362}" srcOrd="0" destOrd="0" presId="urn:microsoft.com/office/officeart/2018/2/layout/IconVerticalSolidList"/>
    <dgm:cxn modelId="{2D6C1198-A556-494B-9AA1-D86987D41B86}" srcId="{72D5F819-1FA7-4235-B25C-CB0582297CD9}" destId="{ED50A835-3D40-48F1-9FD8-CA709783BA2D}" srcOrd="1" destOrd="0" parTransId="{C773A647-2196-425B-BE32-67A4F68A786B}" sibTransId="{E81ECD2E-AC33-44C3-8C37-4FCE630FA5BA}"/>
    <dgm:cxn modelId="{F4BE16DC-FD93-4A53-90FC-CAA3D91EF730}" type="presParOf" srcId="{395CB089-1B2F-4BDA-834A-8E9B33C3E362}" destId="{C361F2DE-840C-49E5-BB47-0AA16BB133B4}" srcOrd="0" destOrd="0" presId="urn:microsoft.com/office/officeart/2018/2/layout/IconVerticalSolidList"/>
    <dgm:cxn modelId="{1DB383CD-8CE1-40B0-A3C2-81F3B763790C}" type="presParOf" srcId="{C361F2DE-840C-49E5-BB47-0AA16BB133B4}" destId="{A8D1EE05-CCDF-4CC3-8D0C-39AFE1F4BF56}" srcOrd="0" destOrd="0" presId="urn:microsoft.com/office/officeart/2018/2/layout/IconVerticalSolidList"/>
    <dgm:cxn modelId="{C47CCD88-4B3A-41D5-8CA2-523355033FE8}" type="presParOf" srcId="{C361F2DE-840C-49E5-BB47-0AA16BB133B4}" destId="{76652856-7ECD-4855-80B0-B526FC4BD702}" srcOrd="1" destOrd="0" presId="urn:microsoft.com/office/officeart/2018/2/layout/IconVerticalSolidList"/>
    <dgm:cxn modelId="{E7C312D9-7202-4492-8557-D79E2BABFC4A}" type="presParOf" srcId="{C361F2DE-840C-49E5-BB47-0AA16BB133B4}" destId="{6729E6ED-0920-4679-8368-3DB7675276BA}" srcOrd="2" destOrd="0" presId="urn:microsoft.com/office/officeart/2018/2/layout/IconVerticalSolidList"/>
    <dgm:cxn modelId="{126611CA-621F-4EB1-82D2-1CD986954BE3}" type="presParOf" srcId="{C361F2DE-840C-49E5-BB47-0AA16BB133B4}" destId="{C02A8440-1D48-42A1-9223-0209F8AE1861}" srcOrd="3" destOrd="0" presId="urn:microsoft.com/office/officeart/2018/2/layout/IconVerticalSolidList"/>
    <dgm:cxn modelId="{36C59982-42DF-41FF-9DAA-B96ADEE870C0}" type="presParOf" srcId="{395CB089-1B2F-4BDA-834A-8E9B33C3E362}" destId="{84AC7085-AF69-47DF-B495-B9A219310126}" srcOrd="1" destOrd="0" presId="urn:microsoft.com/office/officeart/2018/2/layout/IconVerticalSolidList"/>
    <dgm:cxn modelId="{260A600D-ECB0-49C1-83E6-03A05281A5CF}" type="presParOf" srcId="{395CB089-1B2F-4BDA-834A-8E9B33C3E362}" destId="{3D097750-857C-4EC2-B76D-20633B652EEE}" srcOrd="2" destOrd="0" presId="urn:microsoft.com/office/officeart/2018/2/layout/IconVerticalSolidList"/>
    <dgm:cxn modelId="{5A87358E-BD77-427E-98C3-8D0DE53DF727}" type="presParOf" srcId="{3D097750-857C-4EC2-B76D-20633B652EEE}" destId="{4DC08901-27DD-44B6-8801-8425D5E6F0FF}" srcOrd="0" destOrd="0" presId="urn:microsoft.com/office/officeart/2018/2/layout/IconVerticalSolidList"/>
    <dgm:cxn modelId="{F21B5244-023E-42EF-964A-0F506199FEB1}" type="presParOf" srcId="{3D097750-857C-4EC2-B76D-20633B652EEE}" destId="{1EF8235D-2860-4620-A2C7-445EFF622D2A}" srcOrd="1" destOrd="0" presId="urn:microsoft.com/office/officeart/2018/2/layout/IconVerticalSolidList"/>
    <dgm:cxn modelId="{6C65BD40-0FF6-4920-B9B5-4C7A449A7FBC}" type="presParOf" srcId="{3D097750-857C-4EC2-B76D-20633B652EEE}" destId="{E045B94A-1511-4232-AE80-BC8180640F88}" srcOrd="2" destOrd="0" presId="urn:microsoft.com/office/officeart/2018/2/layout/IconVerticalSolidList"/>
    <dgm:cxn modelId="{CDE96DDA-5771-4229-A75E-2A3C5935676E}" type="presParOf" srcId="{3D097750-857C-4EC2-B76D-20633B652EEE}" destId="{151E996C-3DAB-40D7-AC40-FD2EEBB50DBE}" srcOrd="3" destOrd="0" presId="urn:microsoft.com/office/officeart/2018/2/layout/IconVerticalSolidList"/>
    <dgm:cxn modelId="{27FE14AC-8588-41EF-A35B-6F2B7CCA8981}" type="presParOf" srcId="{395CB089-1B2F-4BDA-834A-8E9B33C3E362}" destId="{51CFBDE8-21E5-4868-8918-CD505521E771}" srcOrd="3" destOrd="0" presId="urn:microsoft.com/office/officeart/2018/2/layout/IconVerticalSolidList"/>
    <dgm:cxn modelId="{33E11C0A-984A-4576-B84B-C8E63D8DE6FF}" type="presParOf" srcId="{395CB089-1B2F-4BDA-834A-8E9B33C3E362}" destId="{F5FF2ECB-FD43-4AEA-A514-7557D08CFE8F}" srcOrd="4" destOrd="0" presId="urn:microsoft.com/office/officeart/2018/2/layout/IconVerticalSolidList"/>
    <dgm:cxn modelId="{0CAA1C39-39DA-41AF-A450-D72B11788FD6}" type="presParOf" srcId="{F5FF2ECB-FD43-4AEA-A514-7557D08CFE8F}" destId="{0F461744-18C1-4B2A-BE6F-4160DC0D206C}" srcOrd="0" destOrd="0" presId="urn:microsoft.com/office/officeart/2018/2/layout/IconVerticalSolidList"/>
    <dgm:cxn modelId="{08A511BA-557C-4310-BA27-4AFF471C0129}" type="presParOf" srcId="{F5FF2ECB-FD43-4AEA-A514-7557D08CFE8F}" destId="{D2C61D7F-DA63-4A01-BB8C-7C62C0AA5D61}" srcOrd="1" destOrd="0" presId="urn:microsoft.com/office/officeart/2018/2/layout/IconVerticalSolidList"/>
    <dgm:cxn modelId="{E3732D21-E4A4-4E55-87AC-B73642D985D3}" type="presParOf" srcId="{F5FF2ECB-FD43-4AEA-A514-7557D08CFE8F}" destId="{E2BBCC2B-40FC-4D47-BAEA-89930B3529DB}" srcOrd="2" destOrd="0" presId="urn:microsoft.com/office/officeart/2018/2/layout/IconVerticalSolidList"/>
    <dgm:cxn modelId="{ACBD6445-C01B-4E34-84E6-964D69268480}" type="presParOf" srcId="{F5FF2ECB-FD43-4AEA-A514-7557D08CFE8F}" destId="{B32DF230-1591-475F-86F2-66F2AFD31EE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1C61DD-13D5-46F9-B514-DF80A98CD976}"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14D377A5-3786-4DCD-94D8-B49F45485965}">
      <dgm:prSet phldrT="[Text]"/>
      <dgm:spPr>
        <a:solidFill>
          <a:schemeClr val="accent2"/>
        </a:solidFill>
      </dgm:spPr>
      <dgm:t>
        <a:bodyPr/>
        <a:lstStyle/>
        <a:p>
          <a:r>
            <a:rPr lang="en-US" dirty="0"/>
            <a:t>2 Months</a:t>
          </a:r>
        </a:p>
      </dgm:t>
    </dgm:pt>
    <dgm:pt modelId="{ABC6B4F8-EF60-4A1E-B882-1A7C40FD1927}" type="parTrans" cxnId="{C4F169E9-C14F-44C4-A659-D1F043E3B6B0}">
      <dgm:prSet/>
      <dgm:spPr/>
      <dgm:t>
        <a:bodyPr/>
        <a:lstStyle/>
        <a:p>
          <a:endParaRPr lang="en-US"/>
        </a:p>
      </dgm:t>
    </dgm:pt>
    <dgm:pt modelId="{F813D70B-6BD6-4F5D-85F8-4CACA8CBC555}" type="sibTrans" cxnId="{C4F169E9-C14F-44C4-A659-D1F043E3B6B0}">
      <dgm:prSet/>
      <dgm:spPr/>
      <dgm:t>
        <a:bodyPr/>
        <a:lstStyle/>
        <a:p>
          <a:endParaRPr lang="en-US"/>
        </a:p>
      </dgm:t>
    </dgm:pt>
    <dgm:pt modelId="{FD98784A-131C-4ACB-8FE4-D1E2C1D925BD}">
      <dgm:prSet phldrT="[Text]"/>
      <dgm:spPr/>
      <dgm:t>
        <a:bodyPr/>
        <a:lstStyle/>
        <a:p>
          <a:r>
            <a:rPr lang="en-US" dirty="0"/>
            <a:t>Track and monitor</a:t>
          </a:r>
        </a:p>
      </dgm:t>
    </dgm:pt>
    <dgm:pt modelId="{BE1E3383-86D6-4D5C-98A7-2FE6A8D449E9}" type="parTrans" cxnId="{39A73A3D-9904-45E9-A10B-2DDC7E8B2EBA}">
      <dgm:prSet/>
      <dgm:spPr/>
      <dgm:t>
        <a:bodyPr/>
        <a:lstStyle/>
        <a:p>
          <a:endParaRPr lang="en-US"/>
        </a:p>
      </dgm:t>
    </dgm:pt>
    <dgm:pt modelId="{1279AC91-1B6D-4CCE-ABD4-DB2427C46481}" type="sibTrans" cxnId="{39A73A3D-9904-45E9-A10B-2DDC7E8B2EBA}">
      <dgm:prSet/>
      <dgm:spPr/>
      <dgm:t>
        <a:bodyPr/>
        <a:lstStyle/>
        <a:p>
          <a:endParaRPr lang="en-US"/>
        </a:p>
      </dgm:t>
    </dgm:pt>
    <dgm:pt modelId="{68868CDB-3AA6-4B61-8E88-3302D950B711}">
      <dgm:prSet phldrT="[Text]"/>
      <dgm:spPr/>
      <dgm:t>
        <a:bodyPr/>
        <a:lstStyle/>
        <a:p>
          <a:r>
            <a:rPr lang="en-US" dirty="0"/>
            <a:t>3-6 Months</a:t>
          </a:r>
        </a:p>
      </dgm:t>
    </dgm:pt>
    <dgm:pt modelId="{3378ADBC-B649-4AA6-AF4E-5C90A19F07B7}" type="parTrans" cxnId="{E88B3294-51C8-4051-8845-E5A8F3C02804}">
      <dgm:prSet/>
      <dgm:spPr/>
      <dgm:t>
        <a:bodyPr/>
        <a:lstStyle/>
        <a:p>
          <a:endParaRPr lang="en-US"/>
        </a:p>
      </dgm:t>
    </dgm:pt>
    <dgm:pt modelId="{1B4AEFB4-7C32-43AA-9337-C9CB78B6132A}" type="sibTrans" cxnId="{E88B3294-51C8-4051-8845-E5A8F3C02804}">
      <dgm:prSet/>
      <dgm:spPr/>
      <dgm:t>
        <a:bodyPr/>
        <a:lstStyle/>
        <a:p>
          <a:endParaRPr lang="en-US"/>
        </a:p>
      </dgm:t>
    </dgm:pt>
    <dgm:pt modelId="{D254E4EF-B144-4B99-A0FF-EB69C4395C05}">
      <dgm:prSet phldrT="[Text]"/>
      <dgm:spPr>
        <a:solidFill>
          <a:schemeClr val="accent2"/>
        </a:solidFill>
      </dgm:spPr>
      <dgm:t>
        <a:bodyPr/>
        <a:lstStyle/>
        <a:p>
          <a:r>
            <a:rPr lang="en-US" dirty="0"/>
            <a:t>12-Month Plan</a:t>
          </a:r>
        </a:p>
      </dgm:t>
    </dgm:pt>
    <dgm:pt modelId="{FE803205-81AB-4945-95F7-CE282A8044E3}" type="parTrans" cxnId="{805F58DC-5513-46A1-A82F-7D89B24D7914}">
      <dgm:prSet/>
      <dgm:spPr/>
      <dgm:t>
        <a:bodyPr/>
        <a:lstStyle/>
        <a:p>
          <a:endParaRPr lang="en-US"/>
        </a:p>
      </dgm:t>
    </dgm:pt>
    <dgm:pt modelId="{74320F4B-4F9C-4E2B-B295-FDB2C4CA1B73}" type="sibTrans" cxnId="{805F58DC-5513-46A1-A82F-7D89B24D7914}">
      <dgm:prSet/>
      <dgm:spPr/>
      <dgm:t>
        <a:bodyPr/>
        <a:lstStyle/>
        <a:p>
          <a:endParaRPr lang="en-US"/>
        </a:p>
      </dgm:t>
    </dgm:pt>
    <dgm:pt modelId="{ECC02CF5-9787-4F70-BA68-226CF12F9B7B}">
      <dgm:prSet phldrT="[Text]"/>
      <dgm:spPr/>
      <dgm:t>
        <a:bodyPr/>
        <a:lstStyle/>
        <a:p>
          <a:r>
            <a:rPr lang="en-US" dirty="0"/>
            <a:t>Manage to new “reality”</a:t>
          </a:r>
        </a:p>
      </dgm:t>
    </dgm:pt>
    <dgm:pt modelId="{9BE71984-2CD8-4DE3-A8EF-E4FB0F0FD47B}" type="parTrans" cxnId="{061229A4-F204-4CDB-92AB-C5FC48209B7C}">
      <dgm:prSet/>
      <dgm:spPr/>
      <dgm:t>
        <a:bodyPr/>
        <a:lstStyle/>
        <a:p>
          <a:endParaRPr lang="en-US"/>
        </a:p>
      </dgm:t>
    </dgm:pt>
    <dgm:pt modelId="{6574D6EA-8DC6-425B-99F5-1D21EFD33524}" type="sibTrans" cxnId="{061229A4-F204-4CDB-92AB-C5FC48209B7C}">
      <dgm:prSet/>
      <dgm:spPr/>
      <dgm:t>
        <a:bodyPr/>
        <a:lstStyle/>
        <a:p>
          <a:endParaRPr lang="en-US"/>
        </a:p>
      </dgm:t>
    </dgm:pt>
    <dgm:pt modelId="{7BDB4B62-E4E6-42FC-A268-0C512C2242F1}">
      <dgm:prSet phldrT="[Text]"/>
      <dgm:spPr/>
      <dgm:t>
        <a:bodyPr/>
        <a:lstStyle/>
        <a:p>
          <a:r>
            <a:rPr lang="en-US" dirty="0"/>
            <a:t>Understand impacts</a:t>
          </a:r>
        </a:p>
      </dgm:t>
    </dgm:pt>
    <dgm:pt modelId="{7327B173-F307-44C6-8FCB-679054669651}" type="parTrans" cxnId="{1A30FABA-9748-41B8-8B67-DD88128D534A}">
      <dgm:prSet/>
      <dgm:spPr/>
      <dgm:t>
        <a:bodyPr/>
        <a:lstStyle/>
        <a:p>
          <a:endParaRPr lang="en-US"/>
        </a:p>
      </dgm:t>
    </dgm:pt>
    <dgm:pt modelId="{04F39715-0EC1-4827-BB29-F6C8F1D272F3}" type="sibTrans" cxnId="{1A30FABA-9748-41B8-8B67-DD88128D534A}">
      <dgm:prSet/>
      <dgm:spPr/>
      <dgm:t>
        <a:bodyPr/>
        <a:lstStyle/>
        <a:p>
          <a:endParaRPr lang="en-US"/>
        </a:p>
      </dgm:t>
    </dgm:pt>
    <dgm:pt modelId="{A7C3CDAD-4701-49DF-9BFB-36F06A806D25}">
      <dgm:prSet phldrT="[Text]"/>
      <dgm:spPr/>
      <dgm:t>
        <a:bodyPr/>
        <a:lstStyle/>
        <a:p>
          <a:r>
            <a:rPr lang="en-US" dirty="0"/>
            <a:t>Manage to program</a:t>
          </a:r>
        </a:p>
      </dgm:t>
    </dgm:pt>
    <dgm:pt modelId="{C57C1E21-BE03-4C17-8895-EF13448B0AAD}" type="parTrans" cxnId="{68DA8384-78B0-4BB6-876B-60F9665CE943}">
      <dgm:prSet/>
      <dgm:spPr/>
      <dgm:t>
        <a:bodyPr/>
        <a:lstStyle/>
        <a:p>
          <a:endParaRPr lang="en-US"/>
        </a:p>
      </dgm:t>
    </dgm:pt>
    <dgm:pt modelId="{CE493E15-50C6-4842-94B5-EDE0AA59CE2B}" type="sibTrans" cxnId="{68DA8384-78B0-4BB6-876B-60F9665CE943}">
      <dgm:prSet/>
      <dgm:spPr/>
      <dgm:t>
        <a:bodyPr/>
        <a:lstStyle/>
        <a:p>
          <a:endParaRPr lang="en-US"/>
        </a:p>
      </dgm:t>
    </dgm:pt>
    <dgm:pt modelId="{CBED68B2-A642-462E-82C1-DFFC931C26E2}">
      <dgm:prSet phldrT="[Text]"/>
      <dgm:spPr/>
      <dgm:t>
        <a:bodyPr/>
        <a:lstStyle/>
        <a:p>
          <a:r>
            <a:rPr lang="en-US" dirty="0"/>
            <a:t>Understand impacts</a:t>
          </a:r>
        </a:p>
      </dgm:t>
    </dgm:pt>
    <dgm:pt modelId="{37FA3DD0-4089-4EA3-BBDD-82022B513FB0}" type="parTrans" cxnId="{5FEF3EC9-9684-4EAD-961A-1087A106A0B5}">
      <dgm:prSet/>
      <dgm:spPr/>
      <dgm:t>
        <a:bodyPr/>
        <a:lstStyle/>
        <a:p>
          <a:endParaRPr lang="en-US"/>
        </a:p>
      </dgm:t>
    </dgm:pt>
    <dgm:pt modelId="{FA03FAE2-C7DE-4757-B652-E4DE951D73E4}" type="sibTrans" cxnId="{5FEF3EC9-9684-4EAD-961A-1087A106A0B5}">
      <dgm:prSet/>
      <dgm:spPr/>
      <dgm:t>
        <a:bodyPr/>
        <a:lstStyle/>
        <a:p>
          <a:endParaRPr lang="en-US"/>
        </a:p>
      </dgm:t>
    </dgm:pt>
    <dgm:pt modelId="{54E2DB9D-7039-4BAB-86C9-1BF51F1E9697}">
      <dgm:prSet phldrT="[Text]"/>
      <dgm:spPr/>
      <dgm:t>
        <a:bodyPr/>
        <a:lstStyle/>
        <a:p>
          <a:r>
            <a:rPr lang="en-US" dirty="0"/>
            <a:t>Adjust resources</a:t>
          </a:r>
        </a:p>
      </dgm:t>
    </dgm:pt>
    <dgm:pt modelId="{6C9051F1-15F2-4D94-956C-B8F158544A6D}" type="parTrans" cxnId="{8B41A8C4-037F-4CC5-97DD-77C45C1CD0F6}">
      <dgm:prSet/>
      <dgm:spPr/>
      <dgm:t>
        <a:bodyPr/>
        <a:lstStyle/>
        <a:p>
          <a:endParaRPr lang="en-US"/>
        </a:p>
      </dgm:t>
    </dgm:pt>
    <dgm:pt modelId="{8B9126BD-F2DA-4D78-9E1D-711731806342}" type="sibTrans" cxnId="{8B41A8C4-037F-4CC5-97DD-77C45C1CD0F6}">
      <dgm:prSet/>
      <dgm:spPr/>
      <dgm:t>
        <a:bodyPr/>
        <a:lstStyle/>
        <a:p>
          <a:endParaRPr lang="en-US"/>
        </a:p>
      </dgm:t>
    </dgm:pt>
    <dgm:pt modelId="{2695B8D2-D09A-4C74-A22F-37E9217ED47F}">
      <dgm:prSet phldrT="[Text]"/>
      <dgm:spPr/>
      <dgm:t>
        <a:bodyPr/>
        <a:lstStyle/>
        <a:p>
          <a:r>
            <a:rPr lang="en-US" dirty="0"/>
            <a:t>Adjust programming</a:t>
          </a:r>
        </a:p>
      </dgm:t>
    </dgm:pt>
    <dgm:pt modelId="{464E8F98-C1E1-4E30-933B-457258CEDB48}" type="parTrans" cxnId="{1FDE83B4-AF3D-4921-B783-E9383C042622}">
      <dgm:prSet/>
      <dgm:spPr/>
      <dgm:t>
        <a:bodyPr/>
        <a:lstStyle/>
        <a:p>
          <a:endParaRPr lang="en-US"/>
        </a:p>
      </dgm:t>
    </dgm:pt>
    <dgm:pt modelId="{B38E11A5-10EA-4BA8-9D60-C397B7FA4F06}" type="sibTrans" cxnId="{1FDE83B4-AF3D-4921-B783-E9383C042622}">
      <dgm:prSet/>
      <dgm:spPr/>
      <dgm:t>
        <a:bodyPr/>
        <a:lstStyle/>
        <a:p>
          <a:endParaRPr lang="en-US"/>
        </a:p>
      </dgm:t>
    </dgm:pt>
    <dgm:pt modelId="{93D77F64-3BFB-45AB-99AF-C8F33B725CFD}">
      <dgm:prSet phldrT="[Text]"/>
      <dgm:spPr/>
      <dgm:t>
        <a:bodyPr/>
        <a:lstStyle/>
        <a:p>
          <a:r>
            <a:rPr lang="en-US" dirty="0"/>
            <a:t>Update 2020-2021 Program Impacts</a:t>
          </a:r>
        </a:p>
      </dgm:t>
    </dgm:pt>
    <dgm:pt modelId="{3A0FFD34-FEAB-4C8E-96F0-2B262BF1BFC8}" type="parTrans" cxnId="{E5738430-809E-4AEB-88B2-22DEC9B5E914}">
      <dgm:prSet/>
      <dgm:spPr/>
      <dgm:t>
        <a:bodyPr/>
        <a:lstStyle/>
        <a:p>
          <a:endParaRPr lang="en-US"/>
        </a:p>
      </dgm:t>
    </dgm:pt>
    <dgm:pt modelId="{36EB80BC-90A4-41DF-8B7E-F458D865B097}" type="sibTrans" cxnId="{E5738430-809E-4AEB-88B2-22DEC9B5E914}">
      <dgm:prSet/>
      <dgm:spPr/>
      <dgm:t>
        <a:bodyPr/>
        <a:lstStyle/>
        <a:p>
          <a:endParaRPr lang="en-US"/>
        </a:p>
      </dgm:t>
    </dgm:pt>
    <dgm:pt modelId="{40B4D484-F8B0-401E-844A-9E701BA48775}" type="pres">
      <dgm:prSet presAssocID="{6F1C61DD-13D5-46F9-B514-DF80A98CD976}" presName="Name0" presStyleCnt="0">
        <dgm:presLayoutVars>
          <dgm:chMax val="5"/>
          <dgm:chPref val="5"/>
          <dgm:dir/>
          <dgm:animLvl val="lvl"/>
        </dgm:presLayoutVars>
      </dgm:prSet>
      <dgm:spPr/>
    </dgm:pt>
    <dgm:pt modelId="{218D0E16-08D0-446B-9436-FEAA33964D52}" type="pres">
      <dgm:prSet presAssocID="{14D377A5-3786-4DCD-94D8-B49F45485965}" presName="parentText1" presStyleLbl="node1" presStyleIdx="0" presStyleCnt="3">
        <dgm:presLayoutVars>
          <dgm:chMax/>
          <dgm:chPref val="3"/>
          <dgm:bulletEnabled val="1"/>
        </dgm:presLayoutVars>
      </dgm:prSet>
      <dgm:spPr/>
    </dgm:pt>
    <dgm:pt modelId="{7BDDFA4F-84C7-4CE4-AA3F-012CBA5D4EB1}" type="pres">
      <dgm:prSet presAssocID="{14D377A5-3786-4DCD-94D8-B49F45485965}" presName="childText1" presStyleLbl="solidAlignAcc1" presStyleIdx="0" presStyleCnt="3">
        <dgm:presLayoutVars>
          <dgm:chMax val="0"/>
          <dgm:chPref val="0"/>
          <dgm:bulletEnabled val="1"/>
        </dgm:presLayoutVars>
      </dgm:prSet>
      <dgm:spPr/>
    </dgm:pt>
    <dgm:pt modelId="{E3722839-7102-43B2-90F4-389C0C6A1D82}" type="pres">
      <dgm:prSet presAssocID="{68868CDB-3AA6-4B61-8E88-3302D950B711}" presName="parentText2" presStyleLbl="node1" presStyleIdx="1" presStyleCnt="3">
        <dgm:presLayoutVars>
          <dgm:chMax/>
          <dgm:chPref val="3"/>
          <dgm:bulletEnabled val="1"/>
        </dgm:presLayoutVars>
      </dgm:prSet>
      <dgm:spPr/>
    </dgm:pt>
    <dgm:pt modelId="{6FF14FBF-BE1B-4F16-894C-72127FFE40FE}" type="pres">
      <dgm:prSet presAssocID="{68868CDB-3AA6-4B61-8E88-3302D950B711}" presName="childText2" presStyleLbl="solidAlignAcc1" presStyleIdx="1" presStyleCnt="3">
        <dgm:presLayoutVars>
          <dgm:chMax val="0"/>
          <dgm:chPref val="0"/>
          <dgm:bulletEnabled val="1"/>
        </dgm:presLayoutVars>
      </dgm:prSet>
      <dgm:spPr/>
    </dgm:pt>
    <dgm:pt modelId="{1200611F-65BA-4325-BDED-C6C0F69AF581}" type="pres">
      <dgm:prSet presAssocID="{D254E4EF-B144-4B99-A0FF-EB69C4395C05}" presName="parentText3" presStyleLbl="node1" presStyleIdx="2" presStyleCnt="3">
        <dgm:presLayoutVars>
          <dgm:chMax/>
          <dgm:chPref val="3"/>
          <dgm:bulletEnabled val="1"/>
        </dgm:presLayoutVars>
      </dgm:prSet>
      <dgm:spPr/>
    </dgm:pt>
    <dgm:pt modelId="{8E012D81-6F5C-4DD1-8078-CB123DC03474}" type="pres">
      <dgm:prSet presAssocID="{D254E4EF-B144-4B99-A0FF-EB69C4395C05}" presName="childText3" presStyleLbl="solidAlignAcc1" presStyleIdx="2" presStyleCnt="3">
        <dgm:presLayoutVars>
          <dgm:chMax val="0"/>
          <dgm:chPref val="0"/>
          <dgm:bulletEnabled val="1"/>
        </dgm:presLayoutVars>
      </dgm:prSet>
      <dgm:spPr/>
    </dgm:pt>
  </dgm:ptLst>
  <dgm:cxnLst>
    <dgm:cxn modelId="{8A655721-224F-469C-96A7-5BCDBCCCD832}" type="presOf" srcId="{FD98784A-131C-4ACB-8FE4-D1E2C1D925BD}" destId="{7BDDFA4F-84C7-4CE4-AA3F-012CBA5D4EB1}" srcOrd="0" destOrd="0" presId="urn:microsoft.com/office/officeart/2009/3/layout/IncreasingArrowsProcess"/>
    <dgm:cxn modelId="{12159327-0BA5-4FD7-93E5-6FA69FA7A0DA}" type="presOf" srcId="{A7C3CDAD-4701-49DF-9BFB-36F06A806D25}" destId="{7BDDFA4F-84C7-4CE4-AA3F-012CBA5D4EB1}" srcOrd="0" destOrd="2" presId="urn:microsoft.com/office/officeart/2009/3/layout/IncreasingArrowsProcess"/>
    <dgm:cxn modelId="{E5738430-809E-4AEB-88B2-22DEC9B5E914}" srcId="{D254E4EF-B144-4B99-A0FF-EB69C4395C05}" destId="{93D77F64-3BFB-45AB-99AF-C8F33B725CFD}" srcOrd="0" destOrd="0" parTransId="{3A0FFD34-FEAB-4C8E-96F0-2B262BF1BFC8}" sibTransId="{36EB80BC-90A4-41DF-8B7E-F458D865B097}"/>
    <dgm:cxn modelId="{0AC31A3D-FC03-4CB4-965E-2D0A491815CA}" type="presOf" srcId="{6F1C61DD-13D5-46F9-B514-DF80A98CD976}" destId="{40B4D484-F8B0-401E-844A-9E701BA48775}" srcOrd="0" destOrd="0" presId="urn:microsoft.com/office/officeart/2009/3/layout/IncreasingArrowsProcess"/>
    <dgm:cxn modelId="{39A73A3D-9904-45E9-A10B-2DDC7E8B2EBA}" srcId="{14D377A5-3786-4DCD-94D8-B49F45485965}" destId="{FD98784A-131C-4ACB-8FE4-D1E2C1D925BD}" srcOrd="0" destOrd="0" parTransId="{BE1E3383-86D6-4D5C-98A7-2FE6A8D449E9}" sibTransId="{1279AC91-1B6D-4CCE-ABD4-DB2427C46481}"/>
    <dgm:cxn modelId="{8E406A44-580D-4302-ABD9-078EB45A97E0}" type="presOf" srcId="{D254E4EF-B144-4B99-A0FF-EB69C4395C05}" destId="{1200611F-65BA-4325-BDED-C6C0F69AF581}" srcOrd="0" destOrd="0" presId="urn:microsoft.com/office/officeart/2009/3/layout/IncreasingArrowsProcess"/>
    <dgm:cxn modelId="{B65F8273-A201-41CF-974B-07795878BEBB}" type="presOf" srcId="{ECC02CF5-9787-4F70-BA68-226CF12F9B7B}" destId="{8E012D81-6F5C-4DD1-8078-CB123DC03474}" srcOrd="0" destOrd="1" presId="urn:microsoft.com/office/officeart/2009/3/layout/IncreasingArrowsProcess"/>
    <dgm:cxn modelId="{4524E977-4941-4F30-9EE0-027B9BB2A932}" type="presOf" srcId="{2695B8D2-D09A-4C74-A22F-37E9217ED47F}" destId="{6FF14FBF-BE1B-4F16-894C-72127FFE40FE}" srcOrd="0" destOrd="2" presId="urn:microsoft.com/office/officeart/2009/3/layout/IncreasingArrowsProcess"/>
    <dgm:cxn modelId="{68DA8384-78B0-4BB6-876B-60F9665CE943}" srcId="{14D377A5-3786-4DCD-94D8-B49F45485965}" destId="{A7C3CDAD-4701-49DF-9BFB-36F06A806D25}" srcOrd="2" destOrd="0" parTransId="{C57C1E21-BE03-4C17-8895-EF13448B0AAD}" sibTransId="{CE493E15-50C6-4842-94B5-EDE0AA59CE2B}"/>
    <dgm:cxn modelId="{AD99AA84-E8AD-4F05-BCB4-FC10B0108B2B}" type="presOf" srcId="{93D77F64-3BFB-45AB-99AF-C8F33B725CFD}" destId="{8E012D81-6F5C-4DD1-8078-CB123DC03474}" srcOrd="0" destOrd="0" presId="urn:microsoft.com/office/officeart/2009/3/layout/IncreasingArrowsProcess"/>
    <dgm:cxn modelId="{5AE9EF89-7452-4283-AC25-DA3847820E23}" type="presOf" srcId="{54E2DB9D-7039-4BAB-86C9-1BF51F1E9697}" destId="{6FF14FBF-BE1B-4F16-894C-72127FFE40FE}" srcOrd="0" destOrd="1" presId="urn:microsoft.com/office/officeart/2009/3/layout/IncreasingArrowsProcess"/>
    <dgm:cxn modelId="{7316448C-B641-4917-8014-AD203180DE97}" type="presOf" srcId="{7BDB4B62-E4E6-42FC-A268-0C512C2242F1}" destId="{7BDDFA4F-84C7-4CE4-AA3F-012CBA5D4EB1}" srcOrd="0" destOrd="1" presId="urn:microsoft.com/office/officeart/2009/3/layout/IncreasingArrowsProcess"/>
    <dgm:cxn modelId="{E88B3294-51C8-4051-8845-E5A8F3C02804}" srcId="{6F1C61DD-13D5-46F9-B514-DF80A98CD976}" destId="{68868CDB-3AA6-4B61-8E88-3302D950B711}" srcOrd="1" destOrd="0" parTransId="{3378ADBC-B649-4AA6-AF4E-5C90A19F07B7}" sibTransId="{1B4AEFB4-7C32-43AA-9337-C9CB78B6132A}"/>
    <dgm:cxn modelId="{061229A4-F204-4CDB-92AB-C5FC48209B7C}" srcId="{D254E4EF-B144-4B99-A0FF-EB69C4395C05}" destId="{ECC02CF5-9787-4F70-BA68-226CF12F9B7B}" srcOrd="1" destOrd="0" parTransId="{9BE71984-2CD8-4DE3-A8EF-E4FB0F0FD47B}" sibTransId="{6574D6EA-8DC6-425B-99F5-1D21EFD33524}"/>
    <dgm:cxn modelId="{1FDE83B4-AF3D-4921-B783-E9383C042622}" srcId="{68868CDB-3AA6-4B61-8E88-3302D950B711}" destId="{2695B8D2-D09A-4C74-A22F-37E9217ED47F}" srcOrd="2" destOrd="0" parTransId="{464E8F98-C1E1-4E30-933B-457258CEDB48}" sibTransId="{B38E11A5-10EA-4BA8-9D60-C397B7FA4F06}"/>
    <dgm:cxn modelId="{1A30FABA-9748-41B8-8B67-DD88128D534A}" srcId="{14D377A5-3786-4DCD-94D8-B49F45485965}" destId="{7BDB4B62-E4E6-42FC-A268-0C512C2242F1}" srcOrd="1" destOrd="0" parTransId="{7327B173-F307-44C6-8FCB-679054669651}" sibTransId="{04F39715-0EC1-4827-BB29-F6C8F1D272F3}"/>
    <dgm:cxn modelId="{815527BF-8C60-492D-8901-193DE4EBB376}" type="presOf" srcId="{14D377A5-3786-4DCD-94D8-B49F45485965}" destId="{218D0E16-08D0-446B-9436-FEAA33964D52}" srcOrd="0" destOrd="0" presId="urn:microsoft.com/office/officeart/2009/3/layout/IncreasingArrowsProcess"/>
    <dgm:cxn modelId="{8B41A8C4-037F-4CC5-97DD-77C45C1CD0F6}" srcId="{68868CDB-3AA6-4B61-8E88-3302D950B711}" destId="{54E2DB9D-7039-4BAB-86C9-1BF51F1E9697}" srcOrd="1" destOrd="0" parTransId="{6C9051F1-15F2-4D94-956C-B8F158544A6D}" sibTransId="{8B9126BD-F2DA-4D78-9E1D-711731806342}"/>
    <dgm:cxn modelId="{5FEF3EC9-9684-4EAD-961A-1087A106A0B5}" srcId="{68868CDB-3AA6-4B61-8E88-3302D950B711}" destId="{CBED68B2-A642-462E-82C1-DFFC931C26E2}" srcOrd="0" destOrd="0" parTransId="{37FA3DD0-4089-4EA3-BBDD-82022B513FB0}" sibTransId="{FA03FAE2-C7DE-4757-B652-E4DE951D73E4}"/>
    <dgm:cxn modelId="{D450DEC9-D2B3-4D9B-8537-71118318CBA6}" type="presOf" srcId="{68868CDB-3AA6-4B61-8E88-3302D950B711}" destId="{E3722839-7102-43B2-90F4-389C0C6A1D82}" srcOrd="0" destOrd="0" presId="urn:microsoft.com/office/officeart/2009/3/layout/IncreasingArrowsProcess"/>
    <dgm:cxn modelId="{805F58DC-5513-46A1-A82F-7D89B24D7914}" srcId="{6F1C61DD-13D5-46F9-B514-DF80A98CD976}" destId="{D254E4EF-B144-4B99-A0FF-EB69C4395C05}" srcOrd="2" destOrd="0" parTransId="{FE803205-81AB-4945-95F7-CE282A8044E3}" sibTransId="{74320F4B-4F9C-4E2B-B295-FDB2C4CA1B73}"/>
    <dgm:cxn modelId="{C4F169E9-C14F-44C4-A659-D1F043E3B6B0}" srcId="{6F1C61DD-13D5-46F9-B514-DF80A98CD976}" destId="{14D377A5-3786-4DCD-94D8-B49F45485965}" srcOrd="0" destOrd="0" parTransId="{ABC6B4F8-EF60-4A1E-B882-1A7C40FD1927}" sibTransId="{F813D70B-6BD6-4F5D-85F8-4CACA8CBC555}"/>
    <dgm:cxn modelId="{B446A3F3-8686-46B5-9E8F-E100B6F7F0D7}" type="presOf" srcId="{CBED68B2-A642-462E-82C1-DFFC931C26E2}" destId="{6FF14FBF-BE1B-4F16-894C-72127FFE40FE}" srcOrd="0" destOrd="0" presId="urn:microsoft.com/office/officeart/2009/3/layout/IncreasingArrowsProcess"/>
    <dgm:cxn modelId="{A43759E7-C880-4808-9862-FE82A1C753E2}" type="presParOf" srcId="{40B4D484-F8B0-401E-844A-9E701BA48775}" destId="{218D0E16-08D0-446B-9436-FEAA33964D52}" srcOrd="0" destOrd="0" presId="urn:microsoft.com/office/officeart/2009/3/layout/IncreasingArrowsProcess"/>
    <dgm:cxn modelId="{60F7DBC5-2A07-43CF-BDAC-D72254B84B4F}" type="presParOf" srcId="{40B4D484-F8B0-401E-844A-9E701BA48775}" destId="{7BDDFA4F-84C7-4CE4-AA3F-012CBA5D4EB1}" srcOrd="1" destOrd="0" presId="urn:microsoft.com/office/officeart/2009/3/layout/IncreasingArrowsProcess"/>
    <dgm:cxn modelId="{9B11F123-248C-4CD2-8DF3-16509B84076F}" type="presParOf" srcId="{40B4D484-F8B0-401E-844A-9E701BA48775}" destId="{E3722839-7102-43B2-90F4-389C0C6A1D82}" srcOrd="2" destOrd="0" presId="urn:microsoft.com/office/officeart/2009/3/layout/IncreasingArrowsProcess"/>
    <dgm:cxn modelId="{047E3EDF-9E2A-4D2E-BE9D-85DDB97485AF}" type="presParOf" srcId="{40B4D484-F8B0-401E-844A-9E701BA48775}" destId="{6FF14FBF-BE1B-4F16-894C-72127FFE40FE}" srcOrd="3" destOrd="0" presId="urn:microsoft.com/office/officeart/2009/3/layout/IncreasingArrowsProcess"/>
    <dgm:cxn modelId="{22444092-6766-4C30-BEBC-79BB033E4EBA}" type="presParOf" srcId="{40B4D484-F8B0-401E-844A-9E701BA48775}" destId="{1200611F-65BA-4325-BDED-C6C0F69AF581}" srcOrd="4" destOrd="0" presId="urn:microsoft.com/office/officeart/2009/3/layout/IncreasingArrowsProcess"/>
    <dgm:cxn modelId="{E34570CF-FE04-4FB0-9E81-41FD9328F8FD}" type="presParOf" srcId="{40B4D484-F8B0-401E-844A-9E701BA48775}" destId="{8E012D81-6F5C-4DD1-8078-CB123DC0347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34C0AF-64D4-4BBA-87A5-FDC86A4675A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488B6F87-27DD-4D72-B82B-27EF0CA061B4}">
      <dgm:prSet phldrT="[Text]"/>
      <dgm:spPr/>
      <dgm:t>
        <a:bodyPr/>
        <a:lstStyle/>
        <a:p>
          <a:r>
            <a:rPr lang="en-US" dirty="0">
              <a:solidFill>
                <a:schemeClr val="tx2"/>
              </a:solidFill>
            </a:rPr>
            <a:t>Strategy</a:t>
          </a:r>
        </a:p>
      </dgm:t>
    </dgm:pt>
    <dgm:pt modelId="{C709DD35-7456-436A-982A-166916F6545C}" type="parTrans" cxnId="{6610D02A-40EA-49B3-B507-0CF9093F2400}">
      <dgm:prSet/>
      <dgm:spPr/>
      <dgm:t>
        <a:bodyPr/>
        <a:lstStyle/>
        <a:p>
          <a:endParaRPr lang="en-US"/>
        </a:p>
      </dgm:t>
    </dgm:pt>
    <dgm:pt modelId="{6F550B99-FB24-4105-9FF3-BC0128CE4917}" type="sibTrans" cxnId="{6610D02A-40EA-49B3-B507-0CF9093F2400}">
      <dgm:prSet/>
      <dgm:spPr/>
      <dgm:t>
        <a:bodyPr/>
        <a:lstStyle/>
        <a:p>
          <a:endParaRPr lang="en-US"/>
        </a:p>
      </dgm:t>
    </dgm:pt>
    <dgm:pt modelId="{A091836F-CC0E-45B9-8AC4-F7128DA4DC14}">
      <dgm:prSet phldrT="[Text]"/>
      <dgm:spPr/>
      <dgm:t>
        <a:bodyPr/>
        <a:lstStyle/>
        <a:p>
          <a:r>
            <a:rPr lang="en-US" dirty="0">
              <a:solidFill>
                <a:schemeClr val="tx2"/>
              </a:solidFill>
            </a:rPr>
            <a:t>Capital</a:t>
          </a:r>
        </a:p>
      </dgm:t>
    </dgm:pt>
    <dgm:pt modelId="{C5A270BB-AB41-47BA-BFA0-7A9E1030D948}" type="parTrans" cxnId="{04A24FA5-B551-4ED5-A5FE-D6570B76029A}">
      <dgm:prSet/>
      <dgm:spPr/>
      <dgm:t>
        <a:bodyPr/>
        <a:lstStyle/>
        <a:p>
          <a:endParaRPr lang="en-US"/>
        </a:p>
      </dgm:t>
    </dgm:pt>
    <dgm:pt modelId="{8211ED9F-F5A8-4A9C-AE94-E2487A68C5AD}" type="sibTrans" cxnId="{04A24FA5-B551-4ED5-A5FE-D6570B76029A}">
      <dgm:prSet/>
      <dgm:spPr/>
      <dgm:t>
        <a:bodyPr/>
        <a:lstStyle/>
        <a:p>
          <a:endParaRPr lang="en-US"/>
        </a:p>
      </dgm:t>
    </dgm:pt>
    <dgm:pt modelId="{5760A6EE-1089-4286-B354-8B426559F44B}">
      <dgm:prSet phldrT="[Text]"/>
      <dgm:spPr/>
      <dgm:t>
        <a:bodyPr/>
        <a:lstStyle/>
        <a:p>
          <a:r>
            <a:rPr lang="en-US" dirty="0">
              <a:solidFill>
                <a:schemeClr val="tx2"/>
              </a:solidFill>
            </a:rPr>
            <a:t>Talent</a:t>
          </a:r>
        </a:p>
      </dgm:t>
    </dgm:pt>
    <dgm:pt modelId="{0597DAD6-202F-4121-898A-F168C3CA7B14}" type="parTrans" cxnId="{9053A391-AB76-4672-AA7A-8BCC587B6A94}">
      <dgm:prSet/>
      <dgm:spPr/>
      <dgm:t>
        <a:bodyPr/>
        <a:lstStyle/>
        <a:p>
          <a:endParaRPr lang="en-US"/>
        </a:p>
      </dgm:t>
    </dgm:pt>
    <dgm:pt modelId="{EBE1C0AA-5771-4FF5-9396-0FE4617E6CB5}" type="sibTrans" cxnId="{9053A391-AB76-4672-AA7A-8BCC587B6A94}">
      <dgm:prSet/>
      <dgm:spPr/>
      <dgm:t>
        <a:bodyPr/>
        <a:lstStyle/>
        <a:p>
          <a:endParaRPr lang="en-US"/>
        </a:p>
      </dgm:t>
    </dgm:pt>
    <dgm:pt modelId="{7B899F58-9B0D-4216-96E0-F2DB90761DAD}">
      <dgm:prSet phldrT="[Text]"/>
      <dgm:spPr/>
      <dgm:t>
        <a:bodyPr/>
        <a:lstStyle/>
        <a:p>
          <a:r>
            <a:rPr lang="en-US" dirty="0">
              <a:solidFill>
                <a:schemeClr val="tx2"/>
              </a:solidFill>
            </a:rPr>
            <a:t>Infrastructure</a:t>
          </a:r>
        </a:p>
      </dgm:t>
    </dgm:pt>
    <dgm:pt modelId="{15092A33-E99C-4ED7-B1A3-3B46BF211BFE}" type="parTrans" cxnId="{7F109BFD-3583-4706-9234-CD2ED5858485}">
      <dgm:prSet/>
      <dgm:spPr/>
      <dgm:t>
        <a:bodyPr/>
        <a:lstStyle/>
        <a:p>
          <a:endParaRPr lang="en-US"/>
        </a:p>
      </dgm:t>
    </dgm:pt>
    <dgm:pt modelId="{E5AFD11A-CDCF-4F6D-8D49-E19A65F1E2E3}" type="sibTrans" cxnId="{7F109BFD-3583-4706-9234-CD2ED5858485}">
      <dgm:prSet/>
      <dgm:spPr/>
      <dgm:t>
        <a:bodyPr/>
        <a:lstStyle/>
        <a:p>
          <a:endParaRPr lang="en-US"/>
        </a:p>
      </dgm:t>
    </dgm:pt>
    <dgm:pt modelId="{FB3C60EE-B412-4DD9-86A5-4948EFD7756B}" type="pres">
      <dgm:prSet presAssocID="{2D34C0AF-64D4-4BBA-87A5-FDC86A4675AB}" presName="compositeShape" presStyleCnt="0">
        <dgm:presLayoutVars>
          <dgm:chMax val="7"/>
          <dgm:dir/>
          <dgm:resizeHandles val="exact"/>
        </dgm:presLayoutVars>
      </dgm:prSet>
      <dgm:spPr/>
    </dgm:pt>
    <dgm:pt modelId="{DA8B2C7D-19C9-46D7-910C-2C842A712A7D}" type="pres">
      <dgm:prSet presAssocID="{2D34C0AF-64D4-4BBA-87A5-FDC86A4675AB}" presName="wedge1" presStyleLbl="node1" presStyleIdx="0" presStyleCnt="4"/>
      <dgm:spPr/>
    </dgm:pt>
    <dgm:pt modelId="{8A1EAF0E-62CA-4284-AA0C-5F818CE8B992}" type="pres">
      <dgm:prSet presAssocID="{2D34C0AF-64D4-4BBA-87A5-FDC86A4675AB}" presName="dummy1a" presStyleCnt="0"/>
      <dgm:spPr/>
    </dgm:pt>
    <dgm:pt modelId="{9CB04262-729B-46E3-9964-6CCDD3543FD7}" type="pres">
      <dgm:prSet presAssocID="{2D34C0AF-64D4-4BBA-87A5-FDC86A4675AB}" presName="dummy1b" presStyleCnt="0"/>
      <dgm:spPr/>
    </dgm:pt>
    <dgm:pt modelId="{F8584D63-80E2-48EB-A1AA-CA934FEECF96}" type="pres">
      <dgm:prSet presAssocID="{2D34C0AF-64D4-4BBA-87A5-FDC86A4675AB}" presName="wedge1Tx" presStyleLbl="node1" presStyleIdx="0" presStyleCnt="4">
        <dgm:presLayoutVars>
          <dgm:chMax val="0"/>
          <dgm:chPref val="0"/>
          <dgm:bulletEnabled val="1"/>
        </dgm:presLayoutVars>
      </dgm:prSet>
      <dgm:spPr/>
    </dgm:pt>
    <dgm:pt modelId="{97153106-29E5-4A2E-ACC1-28EAF52BAF2B}" type="pres">
      <dgm:prSet presAssocID="{2D34C0AF-64D4-4BBA-87A5-FDC86A4675AB}" presName="wedge2" presStyleLbl="node1" presStyleIdx="1" presStyleCnt="4"/>
      <dgm:spPr/>
    </dgm:pt>
    <dgm:pt modelId="{8FA3E815-FA0B-4CC3-BDE8-ABDAB34AF383}" type="pres">
      <dgm:prSet presAssocID="{2D34C0AF-64D4-4BBA-87A5-FDC86A4675AB}" presName="dummy2a" presStyleCnt="0"/>
      <dgm:spPr/>
    </dgm:pt>
    <dgm:pt modelId="{EB103FDB-22FB-48BA-BEB8-0DAC722B273B}" type="pres">
      <dgm:prSet presAssocID="{2D34C0AF-64D4-4BBA-87A5-FDC86A4675AB}" presName="dummy2b" presStyleCnt="0"/>
      <dgm:spPr/>
    </dgm:pt>
    <dgm:pt modelId="{BA7549DD-7D3D-4F16-92E7-03A02F780963}" type="pres">
      <dgm:prSet presAssocID="{2D34C0AF-64D4-4BBA-87A5-FDC86A4675AB}" presName="wedge2Tx" presStyleLbl="node1" presStyleIdx="1" presStyleCnt="4">
        <dgm:presLayoutVars>
          <dgm:chMax val="0"/>
          <dgm:chPref val="0"/>
          <dgm:bulletEnabled val="1"/>
        </dgm:presLayoutVars>
      </dgm:prSet>
      <dgm:spPr/>
    </dgm:pt>
    <dgm:pt modelId="{B4DCDB33-4C48-46F3-9A84-01FECC92B503}" type="pres">
      <dgm:prSet presAssocID="{2D34C0AF-64D4-4BBA-87A5-FDC86A4675AB}" presName="wedge3" presStyleLbl="node1" presStyleIdx="2" presStyleCnt="4"/>
      <dgm:spPr/>
    </dgm:pt>
    <dgm:pt modelId="{D1698443-D092-41D0-BF88-A4DAA2D7B77E}" type="pres">
      <dgm:prSet presAssocID="{2D34C0AF-64D4-4BBA-87A5-FDC86A4675AB}" presName="dummy3a" presStyleCnt="0"/>
      <dgm:spPr/>
    </dgm:pt>
    <dgm:pt modelId="{04915F84-B7C6-4745-8816-E23A32246E51}" type="pres">
      <dgm:prSet presAssocID="{2D34C0AF-64D4-4BBA-87A5-FDC86A4675AB}" presName="dummy3b" presStyleCnt="0"/>
      <dgm:spPr/>
    </dgm:pt>
    <dgm:pt modelId="{0B61359D-27AB-4525-A3C9-9CE14CDA11F1}" type="pres">
      <dgm:prSet presAssocID="{2D34C0AF-64D4-4BBA-87A5-FDC86A4675AB}" presName="wedge3Tx" presStyleLbl="node1" presStyleIdx="2" presStyleCnt="4">
        <dgm:presLayoutVars>
          <dgm:chMax val="0"/>
          <dgm:chPref val="0"/>
          <dgm:bulletEnabled val="1"/>
        </dgm:presLayoutVars>
      </dgm:prSet>
      <dgm:spPr/>
    </dgm:pt>
    <dgm:pt modelId="{E59CB5B1-055E-46E3-AE3D-F4B53D0732DA}" type="pres">
      <dgm:prSet presAssocID="{2D34C0AF-64D4-4BBA-87A5-FDC86A4675AB}" presName="wedge4" presStyleLbl="node1" presStyleIdx="3" presStyleCnt="4"/>
      <dgm:spPr/>
    </dgm:pt>
    <dgm:pt modelId="{24F0FE6F-3360-407A-B40B-ED89F2AF7743}" type="pres">
      <dgm:prSet presAssocID="{2D34C0AF-64D4-4BBA-87A5-FDC86A4675AB}" presName="dummy4a" presStyleCnt="0"/>
      <dgm:spPr/>
    </dgm:pt>
    <dgm:pt modelId="{CD3D25BC-99C8-4A4D-8017-A7B5B2749DBD}" type="pres">
      <dgm:prSet presAssocID="{2D34C0AF-64D4-4BBA-87A5-FDC86A4675AB}" presName="dummy4b" presStyleCnt="0"/>
      <dgm:spPr/>
    </dgm:pt>
    <dgm:pt modelId="{2653B431-EDEC-44B9-BD6B-BEB53BE83C4C}" type="pres">
      <dgm:prSet presAssocID="{2D34C0AF-64D4-4BBA-87A5-FDC86A4675AB}" presName="wedge4Tx" presStyleLbl="node1" presStyleIdx="3" presStyleCnt="4">
        <dgm:presLayoutVars>
          <dgm:chMax val="0"/>
          <dgm:chPref val="0"/>
          <dgm:bulletEnabled val="1"/>
        </dgm:presLayoutVars>
      </dgm:prSet>
      <dgm:spPr/>
    </dgm:pt>
    <dgm:pt modelId="{3CD7A541-B91F-4385-BF40-6C6384E7C1AA}" type="pres">
      <dgm:prSet presAssocID="{6F550B99-FB24-4105-9FF3-BC0128CE4917}" presName="arrowWedge1" presStyleLbl="fgSibTrans2D1" presStyleIdx="0" presStyleCnt="4"/>
      <dgm:spPr/>
    </dgm:pt>
    <dgm:pt modelId="{9642530F-900F-4C99-8386-4DFCFE07F64D}" type="pres">
      <dgm:prSet presAssocID="{8211ED9F-F5A8-4A9C-AE94-E2487A68C5AD}" presName="arrowWedge2" presStyleLbl="fgSibTrans2D1" presStyleIdx="1" presStyleCnt="4"/>
      <dgm:spPr/>
    </dgm:pt>
    <dgm:pt modelId="{478C1E19-7361-4353-80D6-D0352A7994C1}" type="pres">
      <dgm:prSet presAssocID="{EBE1C0AA-5771-4FF5-9396-0FE4617E6CB5}" presName="arrowWedge3" presStyleLbl="fgSibTrans2D1" presStyleIdx="2" presStyleCnt="4"/>
      <dgm:spPr/>
    </dgm:pt>
    <dgm:pt modelId="{91ADCDF2-38F0-482C-A8AC-11912B7386B4}" type="pres">
      <dgm:prSet presAssocID="{E5AFD11A-CDCF-4F6D-8D49-E19A65F1E2E3}" presName="arrowWedge4" presStyleLbl="fgSibTrans2D1" presStyleIdx="3" presStyleCnt="4"/>
      <dgm:spPr/>
    </dgm:pt>
  </dgm:ptLst>
  <dgm:cxnLst>
    <dgm:cxn modelId="{BFE10104-665B-4D6A-9C62-D419C49801CF}" type="presOf" srcId="{5760A6EE-1089-4286-B354-8B426559F44B}" destId="{0B61359D-27AB-4525-A3C9-9CE14CDA11F1}" srcOrd="1" destOrd="0" presId="urn:microsoft.com/office/officeart/2005/8/layout/cycle8"/>
    <dgm:cxn modelId="{6610D02A-40EA-49B3-B507-0CF9093F2400}" srcId="{2D34C0AF-64D4-4BBA-87A5-FDC86A4675AB}" destId="{488B6F87-27DD-4D72-B82B-27EF0CA061B4}" srcOrd="0" destOrd="0" parTransId="{C709DD35-7456-436A-982A-166916F6545C}" sibTransId="{6F550B99-FB24-4105-9FF3-BC0128CE4917}"/>
    <dgm:cxn modelId="{BB77222D-FF66-4BE6-80C3-11E2B766C6F0}" type="presOf" srcId="{A091836F-CC0E-45B9-8AC4-F7128DA4DC14}" destId="{97153106-29E5-4A2E-ACC1-28EAF52BAF2B}" srcOrd="0" destOrd="0" presId="urn:microsoft.com/office/officeart/2005/8/layout/cycle8"/>
    <dgm:cxn modelId="{CE1E2F2E-A934-4911-928B-C24178DCF93E}" type="presOf" srcId="{488B6F87-27DD-4D72-B82B-27EF0CA061B4}" destId="{DA8B2C7D-19C9-46D7-910C-2C842A712A7D}" srcOrd="0" destOrd="0" presId="urn:microsoft.com/office/officeart/2005/8/layout/cycle8"/>
    <dgm:cxn modelId="{D488C743-D7BF-49FE-BE20-D0B09AD13F65}" type="presOf" srcId="{2D34C0AF-64D4-4BBA-87A5-FDC86A4675AB}" destId="{FB3C60EE-B412-4DD9-86A5-4948EFD7756B}" srcOrd="0" destOrd="0" presId="urn:microsoft.com/office/officeart/2005/8/layout/cycle8"/>
    <dgm:cxn modelId="{FC945E7F-D26B-42F6-823B-9CEB0868AE39}" type="presOf" srcId="{488B6F87-27DD-4D72-B82B-27EF0CA061B4}" destId="{F8584D63-80E2-48EB-A1AA-CA934FEECF96}" srcOrd="1" destOrd="0" presId="urn:microsoft.com/office/officeart/2005/8/layout/cycle8"/>
    <dgm:cxn modelId="{9053A391-AB76-4672-AA7A-8BCC587B6A94}" srcId="{2D34C0AF-64D4-4BBA-87A5-FDC86A4675AB}" destId="{5760A6EE-1089-4286-B354-8B426559F44B}" srcOrd="2" destOrd="0" parTransId="{0597DAD6-202F-4121-898A-F168C3CA7B14}" sibTransId="{EBE1C0AA-5771-4FF5-9396-0FE4617E6CB5}"/>
    <dgm:cxn modelId="{D945419C-F125-49E8-AE16-9C4921E162EE}" type="presOf" srcId="{7B899F58-9B0D-4216-96E0-F2DB90761DAD}" destId="{2653B431-EDEC-44B9-BD6B-BEB53BE83C4C}" srcOrd="1" destOrd="0" presId="urn:microsoft.com/office/officeart/2005/8/layout/cycle8"/>
    <dgm:cxn modelId="{04A24FA5-B551-4ED5-A5FE-D6570B76029A}" srcId="{2D34C0AF-64D4-4BBA-87A5-FDC86A4675AB}" destId="{A091836F-CC0E-45B9-8AC4-F7128DA4DC14}" srcOrd="1" destOrd="0" parTransId="{C5A270BB-AB41-47BA-BFA0-7A9E1030D948}" sibTransId="{8211ED9F-F5A8-4A9C-AE94-E2487A68C5AD}"/>
    <dgm:cxn modelId="{E3C9F3B3-DE19-4ECE-AA37-D18A2CF06C9E}" type="presOf" srcId="{7B899F58-9B0D-4216-96E0-F2DB90761DAD}" destId="{E59CB5B1-055E-46E3-AE3D-F4B53D0732DA}" srcOrd="0" destOrd="0" presId="urn:microsoft.com/office/officeart/2005/8/layout/cycle8"/>
    <dgm:cxn modelId="{15FA2ADC-B33E-4CAA-A36C-9CF924F410E5}" type="presOf" srcId="{5760A6EE-1089-4286-B354-8B426559F44B}" destId="{B4DCDB33-4C48-46F3-9A84-01FECC92B503}" srcOrd="0" destOrd="0" presId="urn:microsoft.com/office/officeart/2005/8/layout/cycle8"/>
    <dgm:cxn modelId="{24CDD2FA-14CE-405B-8D10-554AEF97AFC9}" type="presOf" srcId="{A091836F-CC0E-45B9-8AC4-F7128DA4DC14}" destId="{BA7549DD-7D3D-4F16-92E7-03A02F780963}" srcOrd="1" destOrd="0" presId="urn:microsoft.com/office/officeart/2005/8/layout/cycle8"/>
    <dgm:cxn modelId="{7F109BFD-3583-4706-9234-CD2ED5858485}" srcId="{2D34C0AF-64D4-4BBA-87A5-FDC86A4675AB}" destId="{7B899F58-9B0D-4216-96E0-F2DB90761DAD}" srcOrd="3" destOrd="0" parTransId="{15092A33-E99C-4ED7-B1A3-3B46BF211BFE}" sibTransId="{E5AFD11A-CDCF-4F6D-8D49-E19A65F1E2E3}"/>
    <dgm:cxn modelId="{6B84312C-F788-41F2-B5FA-55A64C655775}" type="presParOf" srcId="{FB3C60EE-B412-4DD9-86A5-4948EFD7756B}" destId="{DA8B2C7D-19C9-46D7-910C-2C842A712A7D}" srcOrd="0" destOrd="0" presId="urn:microsoft.com/office/officeart/2005/8/layout/cycle8"/>
    <dgm:cxn modelId="{BA097C32-77ED-4A90-9C07-5DA75340E675}" type="presParOf" srcId="{FB3C60EE-B412-4DD9-86A5-4948EFD7756B}" destId="{8A1EAF0E-62CA-4284-AA0C-5F818CE8B992}" srcOrd="1" destOrd="0" presId="urn:microsoft.com/office/officeart/2005/8/layout/cycle8"/>
    <dgm:cxn modelId="{75BE1C74-F857-449D-A6D3-0AF83041BA1E}" type="presParOf" srcId="{FB3C60EE-B412-4DD9-86A5-4948EFD7756B}" destId="{9CB04262-729B-46E3-9964-6CCDD3543FD7}" srcOrd="2" destOrd="0" presId="urn:microsoft.com/office/officeart/2005/8/layout/cycle8"/>
    <dgm:cxn modelId="{5595D846-DC8B-472D-B24F-363F9C1C91A4}" type="presParOf" srcId="{FB3C60EE-B412-4DD9-86A5-4948EFD7756B}" destId="{F8584D63-80E2-48EB-A1AA-CA934FEECF96}" srcOrd="3" destOrd="0" presId="urn:microsoft.com/office/officeart/2005/8/layout/cycle8"/>
    <dgm:cxn modelId="{666ADC23-D1A2-4185-9061-53DC81056553}" type="presParOf" srcId="{FB3C60EE-B412-4DD9-86A5-4948EFD7756B}" destId="{97153106-29E5-4A2E-ACC1-28EAF52BAF2B}" srcOrd="4" destOrd="0" presId="urn:microsoft.com/office/officeart/2005/8/layout/cycle8"/>
    <dgm:cxn modelId="{E9C24DE8-C82D-46E3-A61C-B398309B6191}" type="presParOf" srcId="{FB3C60EE-B412-4DD9-86A5-4948EFD7756B}" destId="{8FA3E815-FA0B-4CC3-BDE8-ABDAB34AF383}" srcOrd="5" destOrd="0" presId="urn:microsoft.com/office/officeart/2005/8/layout/cycle8"/>
    <dgm:cxn modelId="{9FDE413F-57B1-4CD0-9BE4-BF4E47ED838E}" type="presParOf" srcId="{FB3C60EE-B412-4DD9-86A5-4948EFD7756B}" destId="{EB103FDB-22FB-48BA-BEB8-0DAC722B273B}" srcOrd="6" destOrd="0" presId="urn:microsoft.com/office/officeart/2005/8/layout/cycle8"/>
    <dgm:cxn modelId="{7A8F556A-BE54-4483-9BE7-36B4C8997436}" type="presParOf" srcId="{FB3C60EE-B412-4DD9-86A5-4948EFD7756B}" destId="{BA7549DD-7D3D-4F16-92E7-03A02F780963}" srcOrd="7" destOrd="0" presId="urn:microsoft.com/office/officeart/2005/8/layout/cycle8"/>
    <dgm:cxn modelId="{C153C001-16B3-4854-8BC4-930183091E97}" type="presParOf" srcId="{FB3C60EE-B412-4DD9-86A5-4948EFD7756B}" destId="{B4DCDB33-4C48-46F3-9A84-01FECC92B503}" srcOrd="8" destOrd="0" presId="urn:microsoft.com/office/officeart/2005/8/layout/cycle8"/>
    <dgm:cxn modelId="{58109345-9292-401E-8266-E64FB014A225}" type="presParOf" srcId="{FB3C60EE-B412-4DD9-86A5-4948EFD7756B}" destId="{D1698443-D092-41D0-BF88-A4DAA2D7B77E}" srcOrd="9" destOrd="0" presId="urn:microsoft.com/office/officeart/2005/8/layout/cycle8"/>
    <dgm:cxn modelId="{7AE71934-374F-497A-9DAA-4CE6691D8648}" type="presParOf" srcId="{FB3C60EE-B412-4DD9-86A5-4948EFD7756B}" destId="{04915F84-B7C6-4745-8816-E23A32246E51}" srcOrd="10" destOrd="0" presId="urn:microsoft.com/office/officeart/2005/8/layout/cycle8"/>
    <dgm:cxn modelId="{E8E77D89-4A19-47D5-AE71-137B1B6BD422}" type="presParOf" srcId="{FB3C60EE-B412-4DD9-86A5-4948EFD7756B}" destId="{0B61359D-27AB-4525-A3C9-9CE14CDA11F1}" srcOrd="11" destOrd="0" presId="urn:microsoft.com/office/officeart/2005/8/layout/cycle8"/>
    <dgm:cxn modelId="{C4B15AFB-1808-48AB-97CB-62630EC433EE}" type="presParOf" srcId="{FB3C60EE-B412-4DD9-86A5-4948EFD7756B}" destId="{E59CB5B1-055E-46E3-AE3D-F4B53D0732DA}" srcOrd="12" destOrd="0" presId="urn:microsoft.com/office/officeart/2005/8/layout/cycle8"/>
    <dgm:cxn modelId="{24F03863-F066-4033-835E-3C16B6DB1DC0}" type="presParOf" srcId="{FB3C60EE-B412-4DD9-86A5-4948EFD7756B}" destId="{24F0FE6F-3360-407A-B40B-ED89F2AF7743}" srcOrd="13" destOrd="0" presId="urn:microsoft.com/office/officeart/2005/8/layout/cycle8"/>
    <dgm:cxn modelId="{7DB78216-0E78-4860-8202-A2842D4B2B49}" type="presParOf" srcId="{FB3C60EE-B412-4DD9-86A5-4948EFD7756B}" destId="{CD3D25BC-99C8-4A4D-8017-A7B5B2749DBD}" srcOrd="14" destOrd="0" presId="urn:microsoft.com/office/officeart/2005/8/layout/cycle8"/>
    <dgm:cxn modelId="{1CAA1FD6-55C0-4EF4-A7DA-069345B511FA}" type="presParOf" srcId="{FB3C60EE-B412-4DD9-86A5-4948EFD7756B}" destId="{2653B431-EDEC-44B9-BD6B-BEB53BE83C4C}" srcOrd="15" destOrd="0" presId="urn:microsoft.com/office/officeart/2005/8/layout/cycle8"/>
    <dgm:cxn modelId="{8A91D636-D262-4156-BE8A-9C5799D2273C}" type="presParOf" srcId="{FB3C60EE-B412-4DD9-86A5-4948EFD7756B}" destId="{3CD7A541-B91F-4385-BF40-6C6384E7C1AA}" srcOrd="16" destOrd="0" presId="urn:microsoft.com/office/officeart/2005/8/layout/cycle8"/>
    <dgm:cxn modelId="{68F0C9EB-8EBF-4848-9CA9-5BDC39B93A76}" type="presParOf" srcId="{FB3C60EE-B412-4DD9-86A5-4948EFD7756B}" destId="{9642530F-900F-4C99-8386-4DFCFE07F64D}" srcOrd="17" destOrd="0" presId="urn:microsoft.com/office/officeart/2005/8/layout/cycle8"/>
    <dgm:cxn modelId="{296163B7-5A03-4229-A43A-8A6B236DF79F}" type="presParOf" srcId="{FB3C60EE-B412-4DD9-86A5-4948EFD7756B}" destId="{478C1E19-7361-4353-80D6-D0352A7994C1}" srcOrd="18" destOrd="0" presId="urn:microsoft.com/office/officeart/2005/8/layout/cycle8"/>
    <dgm:cxn modelId="{1713F50C-6563-4240-9902-AC9E364FC539}" type="presParOf" srcId="{FB3C60EE-B412-4DD9-86A5-4948EFD7756B}" destId="{91ADCDF2-38F0-482C-A8AC-11912B7386B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34C0AF-64D4-4BBA-87A5-FDC86A4675A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488B6F87-27DD-4D72-B82B-27EF0CA061B4}">
      <dgm:prSet phldrT="[Text]" custT="1"/>
      <dgm:spPr>
        <a:solidFill>
          <a:schemeClr val="accent2"/>
        </a:solidFill>
      </dgm:spPr>
      <dgm:t>
        <a:bodyPr/>
        <a:lstStyle/>
        <a:p>
          <a:r>
            <a:rPr lang="en-US" sz="2400" dirty="0">
              <a:solidFill>
                <a:schemeClr val="bg1"/>
              </a:solidFill>
            </a:rPr>
            <a:t>Strategy</a:t>
          </a:r>
          <a:endParaRPr lang="en-US" sz="1600" dirty="0">
            <a:solidFill>
              <a:schemeClr val="bg1"/>
            </a:solidFill>
          </a:endParaRPr>
        </a:p>
      </dgm:t>
    </dgm:pt>
    <dgm:pt modelId="{C709DD35-7456-436A-982A-166916F6545C}" type="parTrans" cxnId="{6610D02A-40EA-49B3-B507-0CF9093F2400}">
      <dgm:prSet/>
      <dgm:spPr/>
      <dgm:t>
        <a:bodyPr/>
        <a:lstStyle/>
        <a:p>
          <a:endParaRPr lang="en-US"/>
        </a:p>
      </dgm:t>
    </dgm:pt>
    <dgm:pt modelId="{6F550B99-FB24-4105-9FF3-BC0128CE4917}" type="sibTrans" cxnId="{6610D02A-40EA-49B3-B507-0CF9093F2400}">
      <dgm:prSet/>
      <dgm:spPr/>
      <dgm:t>
        <a:bodyPr/>
        <a:lstStyle/>
        <a:p>
          <a:endParaRPr lang="en-US"/>
        </a:p>
      </dgm:t>
    </dgm:pt>
    <dgm:pt modelId="{A091836F-CC0E-45B9-8AC4-F7128DA4DC14}">
      <dgm:prSet phldrT="[Text]"/>
      <dgm:spPr/>
      <dgm:t>
        <a:bodyPr/>
        <a:lstStyle/>
        <a:p>
          <a:r>
            <a:rPr lang="en-US" dirty="0">
              <a:solidFill>
                <a:schemeClr val="tx2"/>
              </a:solidFill>
            </a:rPr>
            <a:t>Capital</a:t>
          </a:r>
        </a:p>
      </dgm:t>
    </dgm:pt>
    <dgm:pt modelId="{C5A270BB-AB41-47BA-BFA0-7A9E1030D948}" type="parTrans" cxnId="{04A24FA5-B551-4ED5-A5FE-D6570B76029A}">
      <dgm:prSet/>
      <dgm:spPr/>
      <dgm:t>
        <a:bodyPr/>
        <a:lstStyle/>
        <a:p>
          <a:endParaRPr lang="en-US"/>
        </a:p>
      </dgm:t>
    </dgm:pt>
    <dgm:pt modelId="{8211ED9F-F5A8-4A9C-AE94-E2487A68C5AD}" type="sibTrans" cxnId="{04A24FA5-B551-4ED5-A5FE-D6570B76029A}">
      <dgm:prSet/>
      <dgm:spPr/>
      <dgm:t>
        <a:bodyPr/>
        <a:lstStyle/>
        <a:p>
          <a:endParaRPr lang="en-US"/>
        </a:p>
      </dgm:t>
    </dgm:pt>
    <dgm:pt modelId="{5760A6EE-1089-4286-B354-8B426559F44B}">
      <dgm:prSet phldrT="[Text]"/>
      <dgm:spPr/>
      <dgm:t>
        <a:bodyPr/>
        <a:lstStyle/>
        <a:p>
          <a:r>
            <a:rPr lang="en-US" dirty="0">
              <a:solidFill>
                <a:schemeClr val="tx2"/>
              </a:solidFill>
            </a:rPr>
            <a:t>Talent</a:t>
          </a:r>
        </a:p>
      </dgm:t>
    </dgm:pt>
    <dgm:pt modelId="{0597DAD6-202F-4121-898A-F168C3CA7B14}" type="parTrans" cxnId="{9053A391-AB76-4672-AA7A-8BCC587B6A94}">
      <dgm:prSet/>
      <dgm:spPr/>
      <dgm:t>
        <a:bodyPr/>
        <a:lstStyle/>
        <a:p>
          <a:endParaRPr lang="en-US"/>
        </a:p>
      </dgm:t>
    </dgm:pt>
    <dgm:pt modelId="{EBE1C0AA-5771-4FF5-9396-0FE4617E6CB5}" type="sibTrans" cxnId="{9053A391-AB76-4672-AA7A-8BCC587B6A94}">
      <dgm:prSet/>
      <dgm:spPr/>
      <dgm:t>
        <a:bodyPr/>
        <a:lstStyle/>
        <a:p>
          <a:endParaRPr lang="en-US"/>
        </a:p>
      </dgm:t>
    </dgm:pt>
    <dgm:pt modelId="{7B899F58-9B0D-4216-96E0-F2DB90761DAD}">
      <dgm:prSet phldrT="[Text]"/>
      <dgm:spPr/>
      <dgm:t>
        <a:bodyPr/>
        <a:lstStyle/>
        <a:p>
          <a:r>
            <a:rPr lang="en-US" dirty="0">
              <a:solidFill>
                <a:schemeClr val="tx2"/>
              </a:solidFill>
            </a:rPr>
            <a:t>Infrastructure</a:t>
          </a:r>
        </a:p>
      </dgm:t>
    </dgm:pt>
    <dgm:pt modelId="{15092A33-E99C-4ED7-B1A3-3B46BF211BFE}" type="parTrans" cxnId="{7F109BFD-3583-4706-9234-CD2ED5858485}">
      <dgm:prSet/>
      <dgm:spPr/>
      <dgm:t>
        <a:bodyPr/>
        <a:lstStyle/>
        <a:p>
          <a:endParaRPr lang="en-US"/>
        </a:p>
      </dgm:t>
    </dgm:pt>
    <dgm:pt modelId="{E5AFD11A-CDCF-4F6D-8D49-E19A65F1E2E3}" type="sibTrans" cxnId="{7F109BFD-3583-4706-9234-CD2ED5858485}">
      <dgm:prSet/>
      <dgm:spPr/>
      <dgm:t>
        <a:bodyPr/>
        <a:lstStyle/>
        <a:p>
          <a:endParaRPr lang="en-US"/>
        </a:p>
      </dgm:t>
    </dgm:pt>
    <dgm:pt modelId="{FB3C60EE-B412-4DD9-86A5-4948EFD7756B}" type="pres">
      <dgm:prSet presAssocID="{2D34C0AF-64D4-4BBA-87A5-FDC86A4675AB}" presName="compositeShape" presStyleCnt="0">
        <dgm:presLayoutVars>
          <dgm:chMax val="7"/>
          <dgm:dir/>
          <dgm:resizeHandles val="exact"/>
        </dgm:presLayoutVars>
      </dgm:prSet>
      <dgm:spPr/>
    </dgm:pt>
    <dgm:pt modelId="{DA8B2C7D-19C9-46D7-910C-2C842A712A7D}" type="pres">
      <dgm:prSet presAssocID="{2D34C0AF-64D4-4BBA-87A5-FDC86A4675AB}" presName="wedge1" presStyleLbl="node1" presStyleIdx="0" presStyleCnt="4"/>
      <dgm:spPr/>
    </dgm:pt>
    <dgm:pt modelId="{8A1EAF0E-62CA-4284-AA0C-5F818CE8B992}" type="pres">
      <dgm:prSet presAssocID="{2D34C0AF-64D4-4BBA-87A5-FDC86A4675AB}" presName="dummy1a" presStyleCnt="0"/>
      <dgm:spPr/>
    </dgm:pt>
    <dgm:pt modelId="{9CB04262-729B-46E3-9964-6CCDD3543FD7}" type="pres">
      <dgm:prSet presAssocID="{2D34C0AF-64D4-4BBA-87A5-FDC86A4675AB}" presName="dummy1b" presStyleCnt="0"/>
      <dgm:spPr/>
    </dgm:pt>
    <dgm:pt modelId="{F8584D63-80E2-48EB-A1AA-CA934FEECF96}" type="pres">
      <dgm:prSet presAssocID="{2D34C0AF-64D4-4BBA-87A5-FDC86A4675AB}" presName="wedge1Tx" presStyleLbl="node1" presStyleIdx="0" presStyleCnt="4">
        <dgm:presLayoutVars>
          <dgm:chMax val="0"/>
          <dgm:chPref val="0"/>
          <dgm:bulletEnabled val="1"/>
        </dgm:presLayoutVars>
      </dgm:prSet>
      <dgm:spPr/>
    </dgm:pt>
    <dgm:pt modelId="{97153106-29E5-4A2E-ACC1-28EAF52BAF2B}" type="pres">
      <dgm:prSet presAssocID="{2D34C0AF-64D4-4BBA-87A5-FDC86A4675AB}" presName="wedge2" presStyleLbl="node1" presStyleIdx="1" presStyleCnt="4"/>
      <dgm:spPr/>
    </dgm:pt>
    <dgm:pt modelId="{8FA3E815-FA0B-4CC3-BDE8-ABDAB34AF383}" type="pres">
      <dgm:prSet presAssocID="{2D34C0AF-64D4-4BBA-87A5-FDC86A4675AB}" presName="dummy2a" presStyleCnt="0"/>
      <dgm:spPr/>
    </dgm:pt>
    <dgm:pt modelId="{EB103FDB-22FB-48BA-BEB8-0DAC722B273B}" type="pres">
      <dgm:prSet presAssocID="{2D34C0AF-64D4-4BBA-87A5-FDC86A4675AB}" presName="dummy2b" presStyleCnt="0"/>
      <dgm:spPr/>
    </dgm:pt>
    <dgm:pt modelId="{BA7549DD-7D3D-4F16-92E7-03A02F780963}" type="pres">
      <dgm:prSet presAssocID="{2D34C0AF-64D4-4BBA-87A5-FDC86A4675AB}" presName="wedge2Tx" presStyleLbl="node1" presStyleIdx="1" presStyleCnt="4">
        <dgm:presLayoutVars>
          <dgm:chMax val="0"/>
          <dgm:chPref val="0"/>
          <dgm:bulletEnabled val="1"/>
        </dgm:presLayoutVars>
      </dgm:prSet>
      <dgm:spPr/>
    </dgm:pt>
    <dgm:pt modelId="{B4DCDB33-4C48-46F3-9A84-01FECC92B503}" type="pres">
      <dgm:prSet presAssocID="{2D34C0AF-64D4-4BBA-87A5-FDC86A4675AB}" presName="wedge3" presStyleLbl="node1" presStyleIdx="2" presStyleCnt="4"/>
      <dgm:spPr/>
    </dgm:pt>
    <dgm:pt modelId="{D1698443-D092-41D0-BF88-A4DAA2D7B77E}" type="pres">
      <dgm:prSet presAssocID="{2D34C0AF-64D4-4BBA-87A5-FDC86A4675AB}" presName="dummy3a" presStyleCnt="0"/>
      <dgm:spPr/>
    </dgm:pt>
    <dgm:pt modelId="{04915F84-B7C6-4745-8816-E23A32246E51}" type="pres">
      <dgm:prSet presAssocID="{2D34C0AF-64D4-4BBA-87A5-FDC86A4675AB}" presName="dummy3b" presStyleCnt="0"/>
      <dgm:spPr/>
    </dgm:pt>
    <dgm:pt modelId="{0B61359D-27AB-4525-A3C9-9CE14CDA11F1}" type="pres">
      <dgm:prSet presAssocID="{2D34C0AF-64D4-4BBA-87A5-FDC86A4675AB}" presName="wedge3Tx" presStyleLbl="node1" presStyleIdx="2" presStyleCnt="4">
        <dgm:presLayoutVars>
          <dgm:chMax val="0"/>
          <dgm:chPref val="0"/>
          <dgm:bulletEnabled val="1"/>
        </dgm:presLayoutVars>
      </dgm:prSet>
      <dgm:spPr/>
    </dgm:pt>
    <dgm:pt modelId="{E59CB5B1-055E-46E3-AE3D-F4B53D0732DA}" type="pres">
      <dgm:prSet presAssocID="{2D34C0AF-64D4-4BBA-87A5-FDC86A4675AB}" presName="wedge4" presStyleLbl="node1" presStyleIdx="3" presStyleCnt="4"/>
      <dgm:spPr/>
    </dgm:pt>
    <dgm:pt modelId="{24F0FE6F-3360-407A-B40B-ED89F2AF7743}" type="pres">
      <dgm:prSet presAssocID="{2D34C0AF-64D4-4BBA-87A5-FDC86A4675AB}" presName="dummy4a" presStyleCnt="0"/>
      <dgm:spPr/>
    </dgm:pt>
    <dgm:pt modelId="{CD3D25BC-99C8-4A4D-8017-A7B5B2749DBD}" type="pres">
      <dgm:prSet presAssocID="{2D34C0AF-64D4-4BBA-87A5-FDC86A4675AB}" presName="dummy4b" presStyleCnt="0"/>
      <dgm:spPr/>
    </dgm:pt>
    <dgm:pt modelId="{2653B431-EDEC-44B9-BD6B-BEB53BE83C4C}" type="pres">
      <dgm:prSet presAssocID="{2D34C0AF-64D4-4BBA-87A5-FDC86A4675AB}" presName="wedge4Tx" presStyleLbl="node1" presStyleIdx="3" presStyleCnt="4">
        <dgm:presLayoutVars>
          <dgm:chMax val="0"/>
          <dgm:chPref val="0"/>
          <dgm:bulletEnabled val="1"/>
        </dgm:presLayoutVars>
      </dgm:prSet>
      <dgm:spPr/>
    </dgm:pt>
    <dgm:pt modelId="{3CD7A541-B91F-4385-BF40-6C6384E7C1AA}" type="pres">
      <dgm:prSet presAssocID="{6F550B99-FB24-4105-9FF3-BC0128CE4917}" presName="arrowWedge1" presStyleLbl="fgSibTrans2D1" presStyleIdx="0" presStyleCnt="4"/>
      <dgm:spPr/>
    </dgm:pt>
    <dgm:pt modelId="{9642530F-900F-4C99-8386-4DFCFE07F64D}" type="pres">
      <dgm:prSet presAssocID="{8211ED9F-F5A8-4A9C-AE94-E2487A68C5AD}" presName="arrowWedge2" presStyleLbl="fgSibTrans2D1" presStyleIdx="1" presStyleCnt="4"/>
      <dgm:spPr/>
    </dgm:pt>
    <dgm:pt modelId="{478C1E19-7361-4353-80D6-D0352A7994C1}" type="pres">
      <dgm:prSet presAssocID="{EBE1C0AA-5771-4FF5-9396-0FE4617E6CB5}" presName="arrowWedge3" presStyleLbl="fgSibTrans2D1" presStyleIdx="2" presStyleCnt="4"/>
      <dgm:spPr/>
    </dgm:pt>
    <dgm:pt modelId="{91ADCDF2-38F0-482C-A8AC-11912B7386B4}" type="pres">
      <dgm:prSet presAssocID="{E5AFD11A-CDCF-4F6D-8D49-E19A65F1E2E3}" presName="arrowWedge4" presStyleLbl="fgSibTrans2D1" presStyleIdx="3" presStyleCnt="4"/>
      <dgm:spPr/>
    </dgm:pt>
  </dgm:ptLst>
  <dgm:cxnLst>
    <dgm:cxn modelId="{BFE10104-665B-4D6A-9C62-D419C49801CF}" type="presOf" srcId="{5760A6EE-1089-4286-B354-8B426559F44B}" destId="{0B61359D-27AB-4525-A3C9-9CE14CDA11F1}" srcOrd="1" destOrd="0" presId="urn:microsoft.com/office/officeart/2005/8/layout/cycle8"/>
    <dgm:cxn modelId="{6610D02A-40EA-49B3-B507-0CF9093F2400}" srcId="{2D34C0AF-64D4-4BBA-87A5-FDC86A4675AB}" destId="{488B6F87-27DD-4D72-B82B-27EF0CA061B4}" srcOrd="0" destOrd="0" parTransId="{C709DD35-7456-436A-982A-166916F6545C}" sibTransId="{6F550B99-FB24-4105-9FF3-BC0128CE4917}"/>
    <dgm:cxn modelId="{BB77222D-FF66-4BE6-80C3-11E2B766C6F0}" type="presOf" srcId="{A091836F-CC0E-45B9-8AC4-F7128DA4DC14}" destId="{97153106-29E5-4A2E-ACC1-28EAF52BAF2B}" srcOrd="0" destOrd="0" presId="urn:microsoft.com/office/officeart/2005/8/layout/cycle8"/>
    <dgm:cxn modelId="{CE1E2F2E-A934-4911-928B-C24178DCF93E}" type="presOf" srcId="{488B6F87-27DD-4D72-B82B-27EF0CA061B4}" destId="{DA8B2C7D-19C9-46D7-910C-2C842A712A7D}" srcOrd="0" destOrd="0" presId="urn:microsoft.com/office/officeart/2005/8/layout/cycle8"/>
    <dgm:cxn modelId="{D488C743-D7BF-49FE-BE20-D0B09AD13F65}" type="presOf" srcId="{2D34C0AF-64D4-4BBA-87A5-FDC86A4675AB}" destId="{FB3C60EE-B412-4DD9-86A5-4948EFD7756B}" srcOrd="0" destOrd="0" presId="urn:microsoft.com/office/officeart/2005/8/layout/cycle8"/>
    <dgm:cxn modelId="{FC945E7F-D26B-42F6-823B-9CEB0868AE39}" type="presOf" srcId="{488B6F87-27DD-4D72-B82B-27EF0CA061B4}" destId="{F8584D63-80E2-48EB-A1AA-CA934FEECF96}" srcOrd="1" destOrd="0" presId="urn:microsoft.com/office/officeart/2005/8/layout/cycle8"/>
    <dgm:cxn modelId="{9053A391-AB76-4672-AA7A-8BCC587B6A94}" srcId="{2D34C0AF-64D4-4BBA-87A5-FDC86A4675AB}" destId="{5760A6EE-1089-4286-B354-8B426559F44B}" srcOrd="2" destOrd="0" parTransId="{0597DAD6-202F-4121-898A-F168C3CA7B14}" sibTransId="{EBE1C0AA-5771-4FF5-9396-0FE4617E6CB5}"/>
    <dgm:cxn modelId="{D945419C-F125-49E8-AE16-9C4921E162EE}" type="presOf" srcId="{7B899F58-9B0D-4216-96E0-F2DB90761DAD}" destId="{2653B431-EDEC-44B9-BD6B-BEB53BE83C4C}" srcOrd="1" destOrd="0" presId="urn:microsoft.com/office/officeart/2005/8/layout/cycle8"/>
    <dgm:cxn modelId="{04A24FA5-B551-4ED5-A5FE-D6570B76029A}" srcId="{2D34C0AF-64D4-4BBA-87A5-FDC86A4675AB}" destId="{A091836F-CC0E-45B9-8AC4-F7128DA4DC14}" srcOrd="1" destOrd="0" parTransId="{C5A270BB-AB41-47BA-BFA0-7A9E1030D948}" sibTransId="{8211ED9F-F5A8-4A9C-AE94-E2487A68C5AD}"/>
    <dgm:cxn modelId="{E3C9F3B3-DE19-4ECE-AA37-D18A2CF06C9E}" type="presOf" srcId="{7B899F58-9B0D-4216-96E0-F2DB90761DAD}" destId="{E59CB5B1-055E-46E3-AE3D-F4B53D0732DA}" srcOrd="0" destOrd="0" presId="urn:microsoft.com/office/officeart/2005/8/layout/cycle8"/>
    <dgm:cxn modelId="{15FA2ADC-B33E-4CAA-A36C-9CF924F410E5}" type="presOf" srcId="{5760A6EE-1089-4286-B354-8B426559F44B}" destId="{B4DCDB33-4C48-46F3-9A84-01FECC92B503}" srcOrd="0" destOrd="0" presId="urn:microsoft.com/office/officeart/2005/8/layout/cycle8"/>
    <dgm:cxn modelId="{24CDD2FA-14CE-405B-8D10-554AEF97AFC9}" type="presOf" srcId="{A091836F-CC0E-45B9-8AC4-F7128DA4DC14}" destId="{BA7549DD-7D3D-4F16-92E7-03A02F780963}" srcOrd="1" destOrd="0" presId="urn:microsoft.com/office/officeart/2005/8/layout/cycle8"/>
    <dgm:cxn modelId="{7F109BFD-3583-4706-9234-CD2ED5858485}" srcId="{2D34C0AF-64D4-4BBA-87A5-FDC86A4675AB}" destId="{7B899F58-9B0D-4216-96E0-F2DB90761DAD}" srcOrd="3" destOrd="0" parTransId="{15092A33-E99C-4ED7-B1A3-3B46BF211BFE}" sibTransId="{E5AFD11A-CDCF-4F6D-8D49-E19A65F1E2E3}"/>
    <dgm:cxn modelId="{6B84312C-F788-41F2-B5FA-55A64C655775}" type="presParOf" srcId="{FB3C60EE-B412-4DD9-86A5-4948EFD7756B}" destId="{DA8B2C7D-19C9-46D7-910C-2C842A712A7D}" srcOrd="0" destOrd="0" presId="urn:microsoft.com/office/officeart/2005/8/layout/cycle8"/>
    <dgm:cxn modelId="{BA097C32-77ED-4A90-9C07-5DA75340E675}" type="presParOf" srcId="{FB3C60EE-B412-4DD9-86A5-4948EFD7756B}" destId="{8A1EAF0E-62CA-4284-AA0C-5F818CE8B992}" srcOrd="1" destOrd="0" presId="urn:microsoft.com/office/officeart/2005/8/layout/cycle8"/>
    <dgm:cxn modelId="{75BE1C74-F857-449D-A6D3-0AF83041BA1E}" type="presParOf" srcId="{FB3C60EE-B412-4DD9-86A5-4948EFD7756B}" destId="{9CB04262-729B-46E3-9964-6CCDD3543FD7}" srcOrd="2" destOrd="0" presId="urn:microsoft.com/office/officeart/2005/8/layout/cycle8"/>
    <dgm:cxn modelId="{5595D846-DC8B-472D-B24F-363F9C1C91A4}" type="presParOf" srcId="{FB3C60EE-B412-4DD9-86A5-4948EFD7756B}" destId="{F8584D63-80E2-48EB-A1AA-CA934FEECF96}" srcOrd="3" destOrd="0" presId="urn:microsoft.com/office/officeart/2005/8/layout/cycle8"/>
    <dgm:cxn modelId="{666ADC23-D1A2-4185-9061-53DC81056553}" type="presParOf" srcId="{FB3C60EE-B412-4DD9-86A5-4948EFD7756B}" destId="{97153106-29E5-4A2E-ACC1-28EAF52BAF2B}" srcOrd="4" destOrd="0" presId="urn:microsoft.com/office/officeart/2005/8/layout/cycle8"/>
    <dgm:cxn modelId="{E9C24DE8-C82D-46E3-A61C-B398309B6191}" type="presParOf" srcId="{FB3C60EE-B412-4DD9-86A5-4948EFD7756B}" destId="{8FA3E815-FA0B-4CC3-BDE8-ABDAB34AF383}" srcOrd="5" destOrd="0" presId="urn:microsoft.com/office/officeart/2005/8/layout/cycle8"/>
    <dgm:cxn modelId="{9FDE413F-57B1-4CD0-9BE4-BF4E47ED838E}" type="presParOf" srcId="{FB3C60EE-B412-4DD9-86A5-4948EFD7756B}" destId="{EB103FDB-22FB-48BA-BEB8-0DAC722B273B}" srcOrd="6" destOrd="0" presId="urn:microsoft.com/office/officeart/2005/8/layout/cycle8"/>
    <dgm:cxn modelId="{7A8F556A-BE54-4483-9BE7-36B4C8997436}" type="presParOf" srcId="{FB3C60EE-B412-4DD9-86A5-4948EFD7756B}" destId="{BA7549DD-7D3D-4F16-92E7-03A02F780963}" srcOrd="7" destOrd="0" presId="urn:microsoft.com/office/officeart/2005/8/layout/cycle8"/>
    <dgm:cxn modelId="{C153C001-16B3-4854-8BC4-930183091E97}" type="presParOf" srcId="{FB3C60EE-B412-4DD9-86A5-4948EFD7756B}" destId="{B4DCDB33-4C48-46F3-9A84-01FECC92B503}" srcOrd="8" destOrd="0" presId="urn:microsoft.com/office/officeart/2005/8/layout/cycle8"/>
    <dgm:cxn modelId="{58109345-9292-401E-8266-E64FB014A225}" type="presParOf" srcId="{FB3C60EE-B412-4DD9-86A5-4948EFD7756B}" destId="{D1698443-D092-41D0-BF88-A4DAA2D7B77E}" srcOrd="9" destOrd="0" presId="urn:microsoft.com/office/officeart/2005/8/layout/cycle8"/>
    <dgm:cxn modelId="{7AE71934-374F-497A-9DAA-4CE6691D8648}" type="presParOf" srcId="{FB3C60EE-B412-4DD9-86A5-4948EFD7756B}" destId="{04915F84-B7C6-4745-8816-E23A32246E51}" srcOrd="10" destOrd="0" presId="urn:microsoft.com/office/officeart/2005/8/layout/cycle8"/>
    <dgm:cxn modelId="{E8E77D89-4A19-47D5-AE71-137B1B6BD422}" type="presParOf" srcId="{FB3C60EE-B412-4DD9-86A5-4948EFD7756B}" destId="{0B61359D-27AB-4525-A3C9-9CE14CDA11F1}" srcOrd="11" destOrd="0" presId="urn:microsoft.com/office/officeart/2005/8/layout/cycle8"/>
    <dgm:cxn modelId="{C4B15AFB-1808-48AB-97CB-62630EC433EE}" type="presParOf" srcId="{FB3C60EE-B412-4DD9-86A5-4948EFD7756B}" destId="{E59CB5B1-055E-46E3-AE3D-F4B53D0732DA}" srcOrd="12" destOrd="0" presId="urn:microsoft.com/office/officeart/2005/8/layout/cycle8"/>
    <dgm:cxn modelId="{24F03863-F066-4033-835E-3C16B6DB1DC0}" type="presParOf" srcId="{FB3C60EE-B412-4DD9-86A5-4948EFD7756B}" destId="{24F0FE6F-3360-407A-B40B-ED89F2AF7743}" srcOrd="13" destOrd="0" presId="urn:microsoft.com/office/officeart/2005/8/layout/cycle8"/>
    <dgm:cxn modelId="{7DB78216-0E78-4860-8202-A2842D4B2B49}" type="presParOf" srcId="{FB3C60EE-B412-4DD9-86A5-4948EFD7756B}" destId="{CD3D25BC-99C8-4A4D-8017-A7B5B2749DBD}" srcOrd="14" destOrd="0" presId="urn:microsoft.com/office/officeart/2005/8/layout/cycle8"/>
    <dgm:cxn modelId="{1CAA1FD6-55C0-4EF4-A7DA-069345B511FA}" type="presParOf" srcId="{FB3C60EE-B412-4DD9-86A5-4948EFD7756B}" destId="{2653B431-EDEC-44B9-BD6B-BEB53BE83C4C}" srcOrd="15" destOrd="0" presId="urn:microsoft.com/office/officeart/2005/8/layout/cycle8"/>
    <dgm:cxn modelId="{8A91D636-D262-4156-BE8A-9C5799D2273C}" type="presParOf" srcId="{FB3C60EE-B412-4DD9-86A5-4948EFD7756B}" destId="{3CD7A541-B91F-4385-BF40-6C6384E7C1AA}" srcOrd="16" destOrd="0" presId="urn:microsoft.com/office/officeart/2005/8/layout/cycle8"/>
    <dgm:cxn modelId="{68F0C9EB-8EBF-4848-9CA9-5BDC39B93A76}" type="presParOf" srcId="{FB3C60EE-B412-4DD9-86A5-4948EFD7756B}" destId="{9642530F-900F-4C99-8386-4DFCFE07F64D}" srcOrd="17" destOrd="0" presId="urn:microsoft.com/office/officeart/2005/8/layout/cycle8"/>
    <dgm:cxn modelId="{296163B7-5A03-4229-A43A-8A6B236DF79F}" type="presParOf" srcId="{FB3C60EE-B412-4DD9-86A5-4948EFD7756B}" destId="{478C1E19-7361-4353-80D6-D0352A7994C1}" srcOrd="18" destOrd="0" presId="urn:microsoft.com/office/officeart/2005/8/layout/cycle8"/>
    <dgm:cxn modelId="{1713F50C-6563-4240-9902-AC9E364FC539}" type="presParOf" srcId="{FB3C60EE-B412-4DD9-86A5-4948EFD7756B}" destId="{91ADCDF2-38F0-482C-A8AC-11912B7386B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34C0AF-64D4-4BBA-87A5-FDC86A4675AB}"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488B6F87-27DD-4D72-B82B-27EF0CA061B4}">
      <dgm:prSet phldrT="[Text]"/>
      <dgm:spPr/>
      <dgm:t>
        <a:bodyPr/>
        <a:lstStyle/>
        <a:p>
          <a:r>
            <a:rPr lang="en-US" dirty="0">
              <a:solidFill>
                <a:schemeClr val="tx2"/>
              </a:solidFill>
            </a:rPr>
            <a:t>Strategy</a:t>
          </a:r>
        </a:p>
      </dgm:t>
    </dgm:pt>
    <dgm:pt modelId="{C709DD35-7456-436A-982A-166916F6545C}" type="parTrans" cxnId="{6610D02A-40EA-49B3-B507-0CF9093F2400}">
      <dgm:prSet/>
      <dgm:spPr/>
      <dgm:t>
        <a:bodyPr/>
        <a:lstStyle/>
        <a:p>
          <a:endParaRPr lang="en-US"/>
        </a:p>
      </dgm:t>
    </dgm:pt>
    <dgm:pt modelId="{6F550B99-FB24-4105-9FF3-BC0128CE4917}" type="sibTrans" cxnId="{6610D02A-40EA-49B3-B507-0CF9093F2400}">
      <dgm:prSet/>
      <dgm:spPr/>
      <dgm:t>
        <a:bodyPr/>
        <a:lstStyle/>
        <a:p>
          <a:endParaRPr lang="en-US"/>
        </a:p>
      </dgm:t>
    </dgm:pt>
    <dgm:pt modelId="{A091836F-CC0E-45B9-8AC4-F7128DA4DC14}">
      <dgm:prSet phldrT="[Text]" custT="1"/>
      <dgm:spPr>
        <a:solidFill>
          <a:schemeClr val="accent2"/>
        </a:solidFill>
      </dgm:spPr>
      <dgm:t>
        <a:bodyPr/>
        <a:lstStyle/>
        <a:p>
          <a:r>
            <a:rPr lang="en-US" sz="2800" dirty="0">
              <a:solidFill>
                <a:schemeClr val="bg1"/>
              </a:solidFill>
            </a:rPr>
            <a:t>Capital</a:t>
          </a:r>
        </a:p>
      </dgm:t>
    </dgm:pt>
    <dgm:pt modelId="{C5A270BB-AB41-47BA-BFA0-7A9E1030D948}" type="parTrans" cxnId="{04A24FA5-B551-4ED5-A5FE-D6570B76029A}">
      <dgm:prSet/>
      <dgm:spPr/>
      <dgm:t>
        <a:bodyPr/>
        <a:lstStyle/>
        <a:p>
          <a:endParaRPr lang="en-US"/>
        </a:p>
      </dgm:t>
    </dgm:pt>
    <dgm:pt modelId="{8211ED9F-F5A8-4A9C-AE94-E2487A68C5AD}" type="sibTrans" cxnId="{04A24FA5-B551-4ED5-A5FE-D6570B76029A}">
      <dgm:prSet/>
      <dgm:spPr/>
      <dgm:t>
        <a:bodyPr/>
        <a:lstStyle/>
        <a:p>
          <a:endParaRPr lang="en-US"/>
        </a:p>
      </dgm:t>
    </dgm:pt>
    <dgm:pt modelId="{5760A6EE-1089-4286-B354-8B426559F44B}">
      <dgm:prSet phldrT="[Text]"/>
      <dgm:spPr/>
      <dgm:t>
        <a:bodyPr/>
        <a:lstStyle/>
        <a:p>
          <a:r>
            <a:rPr lang="en-US" dirty="0">
              <a:solidFill>
                <a:schemeClr val="tx2"/>
              </a:solidFill>
            </a:rPr>
            <a:t>Talent</a:t>
          </a:r>
        </a:p>
      </dgm:t>
    </dgm:pt>
    <dgm:pt modelId="{0597DAD6-202F-4121-898A-F168C3CA7B14}" type="parTrans" cxnId="{9053A391-AB76-4672-AA7A-8BCC587B6A94}">
      <dgm:prSet/>
      <dgm:spPr/>
      <dgm:t>
        <a:bodyPr/>
        <a:lstStyle/>
        <a:p>
          <a:endParaRPr lang="en-US"/>
        </a:p>
      </dgm:t>
    </dgm:pt>
    <dgm:pt modelId="{EBE1C0AA-5771-4FF5-9396-0FE4617E6CB5}" type="sibTrans" cxnId="{9053A391-AB76-4672-AA7A-8BCC587B6A94}">
      <dgm:prSet/>
      <dgm:spPr/>
      <dgm:t>
        <a:bodyPr/>
        <a:lstStyle/>
        <a:p>
          <a:endParaRPr lang="en-US"/>
        </a:p>
      </dgm:t>
    </dgm:pt>
    <dgm:pt modelId="{7B899F58-9B0D-4216-96E0-F2DB90761DAD}">
      <dgm:prSet phldrT="[Text]"/>
      <dgm:spPr/>
      <dgm:t>
        <a:bodyPr/>
        <a:lstStyle/>
        <a:p>
          <a:r>
            <a:rPr lang="en-US" dirty="0">
              <a:solidFill>
                <a:schemeClr val="tx2"/>
              </a:solidFill>
            </a:rPr>
            <a:t>Infrastructure</a:t>
          </a:r>
        </a:p>
      </dgm:t>
    </dgm:pt>
    <dgm:pt modelId="{15092A33-E99C-4ED7-B1A3-3B46BF211BFE}" type="parTrans" cxnId="{7F109BFD-3583-4706-9234-CD2ED5858485}">
      <dgm:prSet/>
      <dgm:spPr/>
      <dgm:t>
        <a:bodyPr/>
        <a:lstStyle/>
        <a:p>
          <a:endParaRPr lang="en-US"/>
        </a:p>
      </dgm:t>
    </dgm:pt>
    <dgm:pt modelId="{E5AFD11A-CDCF-4F6D-8D49-E19A65F1E2E3}" type="sibTrans" cxnId="{7F109BFD-3583-4706-9234-CD2ED5858485}">
      <dgm:prSet/>
      <dgm:spPr/>
      <dgm:t>
        <a:bodyPr/>
        <a:lstStyle/>
        <a:p>
          <a:endParaRPr lang="en-US"/>
        </a:p>
      </dgm:t>
    </dgm:pt>
    <dgm:pt modelId="{FB3C60EE-B412-4DD9-86A5-4948EFD7756B}" type="pres">
      <dgm:prSet presAssocID="{2D34C0AF-64D4-4BBA-87A5-FDC86A4675AB}" presName="compositeShape" presStyleCnt="0">
        <dgm:presLayoutVars>
          <dgm:chMax val="7"/>
          <dgm:dir/>
          <dgm:resizeHandles val="exact"/>
        </dgm:presLayoutVars>
      </dgm:prSet>
      <dgm:spPr/>
    </dgm:pt>
    <dgm:pt modelId="{DA8B2C7D-19C9-46D7-910C-2C842A712A7D}" type="pres">
      <dgm:prSet presAssocID="{2D34C0AF-64D4-4BBA-87A5-FDC86A4675AB}" presName="wedge1" presStyleLbl="node1" presStyleIdx="0" presStyleCnt="4"/>
      <dgm:spPr/>
    </dgm:pt>
    <dgm:pt modelId="{8A1EAF0E-62CA-4284-AA0C-5F818CE8B992}" type="pres">
      <dgm:prSet presAssocID="{2D34C0AF-64D4-4BBA-87A5-FDC86A4675AB}" presName="dummy1a" presStyleCnt="0"/>
      <dgm:spPr/>
    </dgm:pt>
    <dgm:pt modelId="{9CB04262-729B-46E3-9964-6CCDD3543FD7}" type="pres">
      <dgm:prSet presAssocID="{2D34C0AF-64D4-4BBA-87A5-FDC86A4675AB}" presName="dummy1b" presStyleCnt="0"/>
      <dgm:spPr/>
    </dgm:pt>
    <dgm:pt modelId="{F8584D63-80E2-48EB-A1AA-CA934FEECF96}" type="pres">
      <dgm:prSet presAssocID="{2D34C0AF-64D4-4BBA-87A5-FDC86A4675AB}" presName="wedge1Tx" presStyleLbl="node1" presStyleIdx="0" presStyleCnt="4">
        <dgm:presLayoutVars>
          <dgm:chMax val="0"/>
          <dgm:chPref val="0"/>
          <dgm:bulletEnabled val="1"/>
        </dgm:presLayoutVars>
      </dgm:prSet>
      <dgm:spPr/>
    </dgm:pt>
    <dgm:pt modelId="{97153106-29E5-4A2E-ACC1-28EAF52BAF2B}" type="pres">
      <dgm:prSet presAssocID="{2D34C0AF-64D4-4BBA-87A5-FDC86A4675AB}" presName="wedge2" presStyleLbl="node1" presStyleIdx="1" presStyleCnt="4"/>
      <dgm:spPr/>
    </dgm:pt>
    <dgm:pt modelId="{8FA3E815-FA0B-4CC3-BDE8-ABDAB34AF383}" type="pres">
      <dgm:prSet presAssocID="{2D34C0AF-64D4-4BBA-87A5-FDC86A4675AB}" presName="dummy2a" presStyleCnt="0"/>
      <dgm:spPr/>
    </dgm:pt>
    <dgm:pt modelId="{EB103FDB-22FB-48BA-BEB8-0DAC722B273B}" type="pres">
      <dgm:prSet presAssocID="{2D34C0AF-64D4-4BBA-87A5-FDC86A4675AB}" presName="dummy2b" presStyleCnt="0"/>
      <dgm:spPr/>
    </dgm:pt>
    <dgm:pt modelId="{BA7549DD-7D3D-4F16-92E7-03A02F780963}" type="pres">
      <dgm:prSet presAssocID="{2D34C0AF-64D4-4BBA-87A5-FDC86A4675AB}" presName="wedge2Tx" presStyleLbl="node1" presStyleIdx="1" presStyleCnt="4">
        <dgm:presLayoutVars>
          <dgm:chMax val="0"/>
          <dgm:chPref val="0"/>
          <dgm:bulletEnabled val="1"/>
        </dgm:presLayoutVars>
      </dgm:prSet>
      <dgm:spPr/>
    </dgm:pt>
    <dgm:pt modelId="{B4DCDB33-4C48-46F3-9A84-01FECC92B503}" type="pres">
      <dgm:prSet presAssocID="{2D34C0AF-64D4-4BBA-87A5-FDC86A4675AB}" presName="wedge3" presStyleLbl="node1" presStyleIdx="2" presStyleCnt="4"/>
      <dgm:spPr/>
    </dgm:pt>
    <dgm:pt modelId="{D1698443-D092-41D0-BF88-A4DAA2D7B77E}" type="pres">
      <dgm:prSet presAssocID="{2D34C0AF-64D4-4BBA-87A5-FDC86A4675AB}" presName="dummy3a" presStyleCnt="0"/>
      <dgm:spPr/>
    </dgm:pt>
    <dgm:pt modelId="{04915F84-B7C6-4745-8816-E23A32246E51}" type="pres">
      <dgm:prSet presAssocID="{2D34C0AF-64D4-4BBA-87A5-FDC86A4675AB}" presName="dummy3b" presStyleCnt="0"/>
      <dgm:spPr/>
    </dgm:pt>
    <dgm:pt modelId="{0B61359D-27AB-4525-A3C9-9CE14CDA11F1}" type="pres">
      <dgm:prSet presAssocID="{2D34C0AF-64D4-4BBA-87A5-FDC86A4675AB}" presName="wedge3Tx" presStyleLbl="node1" presStyleIdx="2" presStyleCnt="4">
        <dgm:presLayoutVars>
          <dgm:chMax val="0"/>
          <dgm:chPref val="0"/>
          <dgm:bulletEnabled val="1"/>
        </dgm:presLayoutVars>
      </dgm:prSet>
      <dgm:spPr/>
    </dgm:pt>
    <dgm:pt modelId="{E59CB5B1-055E-46E3-AE3D-F4B53D0732DA}" type="pres">
      <dgm:prSet presAssocID="{2D34C0AF-64D4-4BBA-87A5-FDC86A4675AB}" presName="wedge4" presStyleLbl="node1" presStyleIdx="3" presStyleCnt="4"/>
      <dgm:spPr/>
    </dgm:pt>
    <dgm:pt modelId="{24F0FE6F-3360-407A-B40B-ED89F2AF7743}" type="pres">
      <dgm:prSet presAssocID="{2D34C0AF-64D4-4BBA-87A5-FDC86A4675AB}" presName="dummy4a" presStyleCnt="0"/>
      <dgm:spPr/>
    </dgm:pt>
    <dgm:pt modelId="{CD3D25BC-99C8-4A4D-8017-A7B5B2749DBD}" type="pres">
      <dgm:prSet presAssocID="{2D34C0AF-64D4-4BBA-87A5-FDC86A4675AB}" presName="dummy4b" presStyleCnt="0"/>
      <dgm:spPr/>
    </dgm:pt>
    <dgm:pt modelId="{2653B431-EDEC-44B9-BD6B-BEB53BE83C4C}" type="pres">
      <dgm:prSet presAssocID="{2D34C0AF-64D4-4BBA-87A5-FDC86A4675AB}" presName="wedge4Tx" presStyleLbl="node1" presStyleIdx="3" presStyleCnt="4">
        <dgm:presLayoutVars>
          <dgm:chMax val="0"/>
          <dgm:chPref val="0"/>
          <dgm:bulletEnabled val="1"/>
        </dgm:presLayoutVars>
      </dgm:prSet>
      <dgm:spPr/>
    </dgm:pt>
    <dgm:pt modelId="{3CD7A541-B91F-4385-BF40-6C6384E7C1AA}" type="pres">
      <dgm:prSet presAssocID="{6F550B99-FB24-4105-9FF3-BC0128CE4917}" presName="arrowWedge1" presStyleLbl="fgSibTrans2D1" presStyleIdx="0" presStyleCnt="4"/>
      <dgm:spPr/>
    </dgm:pt>
    <dgm:pt modelId="{9642530F-900F-4C99-8386-4DFCFE07F64D}" type="pres">
      <dgm:prSet presAssocID="{8211ED9F-F5A8-4A9C-AE94-E2487A68C5AD}" presName="arrowWedge2" presStyleLbl="fgSibTrans2D1" presStyleIdx="1" presStyleCnt="4"/>
      <dgm:spPr/>
    </dgm:pt>
    <dgm:pt modelId="{478C1E19-7361-4353-80D6-D0352A7994C1}" type="pres">
      <dgm:prSet presAssocID="{EBE1C0AA-5771-4FF5-9396-0FE4617E6CB5}" presName="arrowWedge3" presStyleLbl="fgSibTrans2D1" presStyleIdx="2" presStyleCnt="4"/>
      <dgm:spPr/>
    </dgm:pt>
    <dgm:pt modelId="{91ADCDF2-38F0-482C-A8AC-11912B7386B4}" type="pres">
      <dgm:prSet presAssocID="{E5AFD11A-CDCF-4F6D-8D49-E19A65F1E2E3}" presName="arrowWedge4" presStyleLbl="fgSibTrans2D1" presStyleIdx="3" presStyleCnt="4"/>
      <dgm:spPr/>
    </dgm:pt>
  </dgm:ptLst>
  <dgm:cxnLst>
    <dgm:cxn modelId="{BFE10104-665B-4D6A-9C62-D419C49801CF}" type="presOf" srcId="{5760A6EE-1089-4286-B354-8B426559F44B}" destId="{0B61359D-27AB-4525-A3C9-9CE14CDA11F1}" srcOrd="1" destOrd="0" presId="urn:microsoft.com/office/officeart/2005/8/layout/cycle8"/>
    <dgm:cxn modelId="{6610D02A-40EA-49B3-B507-0CF9093F2400}" srcId="{2D34C0AF-64D4-4BBA-87A5-FDC86A4675AB}" destId="{488B6F87-27DD-4D72-B82B-27EF0CA061B4}" srcOrd="0" destOrd="0" parTransId="{C709DD35-7456-436A-982A-166916F6545C}" sibTransId="{6F550B99-FB24-4105-9FF3-BC0128CE4917}"/>
    <dgm:cxn modelId="{BB77222D-FF66-4BE6-80C3-11E2B766C6F0}" type="presOf" srcId="{A091836F-CC0E-45B9-8AC4-F7128DA4DC14}" destId="{97153106-29E5-4A2E-ACC1-28EAF52BAF2B}" srcOrd="0" destOrd="0" presId="urn:microsoft.com/office/officeart/2005/8/layout/cycle8"/>
    <dgm:cxn modelId="{CE1E2F2E-A934-4911-928B-C24178DCF93E}" type="presOf" srcId="{488B6F87-27DD-4D72-B82B-27EF0CA061B4}" destId="{DA8B2C7D-19C9-46D7-910C-2C842A712A7D}" srcOrd="0" destOrd="0" presId="urn:microsoft.com/office/officeart/2005/8/layout/cycle8"/>
    <dgm:cxn modelId="{D488C743-D7BF-49FE-BE20-D0B09AD13F65}" type="presOf" srcId="{2D34C0AF-64D4-4BBA-87A5-FDC86A4675AB}" destId="{FB3C60EE-B412-4DD9-86A5-4948EFD7756B}" srcOrd="0" destOrd="0" presId="urn:microsoft.com/office/officeart/2005/8/layout/cycle8"/>
    <dgm:cxn modelId="{FC945E7F-D26B-42F6-823B-9CEB0868AE39}" type="presOf" srcId="{488B6F87-27DD-4D72-B82B-27EF0CA061B4}" destId="{F8584D63-80E2-48EB-A1AA-CA934FEECF96}" srcOrd="1" destOrd="0" presId="urn:microsoft.com/office/officeart/2005/8/layout/cycle8"/>
    <dgm:cxn modelId="{9053A391-AB76-4672-AA7A-8BCC587B6A94}" srcId="{2D34C0AF-64D4-4BBA-87A5-FDC86A4675AB}" destId="{5760A6EE-1089-4286-B354-8B426559F44B}" srcOrd="2" destOrd="0" parTransId="{0597DAD6-202F-4121-898A-F168C3CA7B14}" sibTransId="{EBE1C0AA-5771-4FF5-9396-0FE4617E6CB5}"/>
    <dgm:cxn modelId="{D945419C-F125-49E8-AE16-9C4921E162EE}" type="presOf" srcId="{7B899F58-9B0D-4216-96E0-F2DB90761DAD}" destId="{2653B431-EDEC-44B9-BD6B-BEB53BE83C4C}" srcOrd="1" destOrd="0" presId="urn:microsoft.com/office/officeart/2005/8/layout/cycle8"/>
    <dgm:cxn modelId="{04A24FA5-B551-4ED5-A5FE-D6570B76029A}" srcId="{2D34C0AF-64D4-4BBA-87A5-FDC86A4675AB}" destId="{A091836F-CC0E-45B9-8AC4-F7128DA4DC14}" srcOrd="1" destOrd="0" parTransId="{C5A270BB-AB41-47BA-BFA0-7A9E1030D948}" sibTransId="{8211ED9F-F5A8-4A9C-AE94-E2487A68C5AD}"/>
    <dgm:cxn modelId="{E3C9F3B3-DE19-4ECE-AA37-D18A2CF06C9E}" type="presOf" srcId="{7B899F58-9B0D-4216-96E0-F2DB90761DAD}" destId="{E59CB5B1-055E-46E3-AE3D-F4B53D0732DA}" srcOrd="0" destOrd="0" presId="urn:microsoft.com/office/officeart/2005/8/layout/cycle8"/>
    <dgm:cxn modelId="{15FA2ADC-B33E-4CAA-A36C-9CF924F410E5}" type="presOf" srcId="{5760A6EE-1089-4286-B354-8B426559F44B}" destId="{B4DCDB33-4C48-46F3-9A84-01FECC92B503}" srcOrd="0" destOrd="0" presId="urn:microsoft.com/office/officeart/2005/8/layout/cycle8"/>
    <dgm:cxn modelId="{24CDD2FA-14CE-405B-8D10-554AEF97AFC9}" type="presOf" srcId="{A091836F-CC0E-45B9-8AC4-F7128DA4DC14}" destId="{BA7549DD-7D3D-4F16-92E7-03A02F780963}" srcOrd="1" destOrd="0" presId="urn:microsoft.com/office/officeart/2005/8/layout/cycle8"/>
    <dgm:cxn modelId="{7F109BFD-3583-4706-9234-CD2ED5858485}" srcId="{2D34C0AF-64D4-4BBA-87A5-FDC86A4675AB}" destId="{7B899F58-9B0D-4216-96E0-F2DB90761DAD}" srcOrd="3" destOrd="0" parTransId="{15092A33-E99C-4ED7-B1A3-3B46BF211BFE}" sibTransId="{E5AFD11A-CDCF-4F6D-8D49-E19A65F1E2E3}"/>
    <dgm:cxn modelId="{6B84312C-F788-41F2-B5FA-55A64C655775}" type="presParOf" srcId="{FB3C60EE-B412-4DD9-86A5-4948EFD7756B}" destId="{DA8B2C7D-19C9-46D7-910C-2C842A712A7D}" srcOrd="0" destOrd="0" presId="urn:microsoft.com/office/officeart/2005/8/layout/cycle8"/>
    <dgm:cxn modelId="{BA097C32-77ED-4A90-9C07-5DA75340E675}" type="presParOf" srcId="{FB3C60EE-B412-4DD9-86A5-4948EFD7756B}" destId="{8A1EAF0E-62CA-4284-AA0C-5F818CE8B992}" srcOrd="1" destOrd="0" presId="urn:microsoft.com/office/officeart/2005/8/layout/cycle8"/>
    <dgm:cxn modelId="{75BE1C74-F857-449D-A6D3-0AF83041BA1E}" type="presParOf" srcId="{FB3C60EE-B412-4DD9-86A5-4948EFD7756B}" destId="{9CB04262-729B-46E3-9964-6CCDD3543FD7}" srcOrd="2" destOrd="0" presId="urn:microsoft.com/office/officeart/2005/8/layout/cycle8"/>
    <dgm:cxn modelId="{5595D846-DC8B-472D-B24F-363F9C1C91A4}" type="presParOf" srcId="{FB3C60EE-B412-4DD9-86A5-4948EFD7756B}" destId="{F8584D63-80E2-48EB-A1AA-CA934FEECF96}" srcOrd="3" destOrd="0" presId="urn:microsoft.com/office/officeart/2005/8/layout/cycle8"/>
    <dgm:cxn modelId="{666ADC23-D1A2-4185-9061-53DC81056553}" type="presParOf" srcId="{FB3C60EE-B412-4DD9-86A5-4948EFD7756B}" destId="{97153106-29E5-4A2E-ACC1-28EAF52BAF2B}" srcOrd="4" destOrd="0" presId="urn:microsoft.com/office/officeart/2005/8/layout/cycle8"/>
    <dgm:cxn modelId="{E9C24DE8-C82D-46E3-A61C-B398309B6191}" type="presParOf" srcId="{FB3C60EE-B412-4DD9-86A5-4948EFD7756B}" destId="{8FA3E815-FA0B-4CC3-BDE8-ABDAB34AF383}" srcOrd="5" destOrd="0" presId="urn:microsoft.com/office/officeart/2005/8/layout/cycle8"/>
    <dgm:cxn modelId="{9FDE413F-57B1-4CD0-9BE4-BF4E47ED838E}" type="presParOf" srcId="{FB3C60EE-B412-4DD9-86A5-4948EFD7756B}" destId="{EB103FDB-22FB-48BA-BEB8-0DAC722B273B}" srcOrd="6" destOrd="0" presId="urn:microsoft.com/office/officeart/2005/8/layout/cycle8"/>
    <dgm:cxn modelId="{7A8F556A-BE54-4483-9BE7-36B4C8997436}" type="presParOf" srcId="{FB3C60EE-B412-4DD9-86A5-4948EFD7756B}" destId="{BA7549DD-7D3D-4F16-92E7-03A02F780963}" srcOrd="7" destOrd="0" presId="urn:microsoft.com/office/officeart/2005/8/layout/cycle8"/>
    <dgm:cxn modelId="{C153C001-16B3-4854-8BC4-930183091E97}" type="presParOf" srcId="{FB3C60EE-B412-4DD9-86A5-4948EFD7756B}" destId="{B4DCDB33-4C48-46F3-9A84-01FECC92B503}" srcOrd="8" destOrd="0" presId="urn:microsoft.com/office/officeart/2005/8/layout/cycle8"/>
    <dgm:cxn modelId="{58109345-9292-401E-8266-E64FB014A225}" type="presParOf" srcId="{FB3C60EE-B412-4DD9-86A5-4948EFD7756B}" destId="{D1698443-D092-41D0-BF88-A4DAA2D7B77E}" srcOrd="9" destOrd="0" presId="urn:microsoft.com/office/officeart/2005/8/layout/cycle8"/>
    <dgm:cxn modelId="{7AE71934-374F-497A-9DAA-4CE6691D8648}" type="presParOf" srcId="{FB3C60EE-B412-4DD9-86A5-4948EFD7756B}" destId="{04915F84-B7C6-4745-8816-E23A32246E51}" srcOrd="10" destOrd="0" presId="urn:microsoft.com/office/officeart/2005/8/layout/cycle8"/>
    <dgm:cxn modelId="{E8E77D89-4A19-47D5-AE71-137B1B6BD422}" type="presParOf" srcId="{FB3C60EE-B412-4DD9-86A5-4948EFD7756B}" destId="{0B61359D-27AB-4525-A3C9-9CE14CDA11F1}" srcOrd="11" destOrd="0" presId="urn:microsoft.com/office/officeart/2005/8/layout/cycle8"/>
    <dgm:cxn modelId="{C4B15AFB-1808-48AB-97CB-62630EC433EE}" type="presParOf" srcId="{FB3C60EE-B412-4DD9-86A5-4948EFD7756B}" destId="{E59CB5B1-055E-46E3-AE3D-F4B53D0732DA}" srcOrd="12" destOrd="0" presId="urn:microsoft.com/office/officeart/2005/8/layout/cycle8"/>
    <dgm:cxn modelId="{24F03863-F066-4033-835E-3C16B6DB1DC0}" type="presParOf" srcId="{FB3C60EE-B412-4DD9-86A5-4948EFD7756B}" destId="{24F0FE6F-3360-407A-B40B-ED89F2AF7743}" srcOrd="13" destOrd="0" presId="urn:microsoft.com/office/officeart/2005/8/layout/cycle8"/>
    <dgm:cxn modelId="{7DB78216-0E78-4860-8202-A2842D4B2B49}" type="presParOf" srcId="{FB3C60EE-B412-4DD9-86A5-4948EFD7756B}" destId="{CD3D25BC-99C8-4A4D-8017-A7B5B2749DBD}" srcOrd="14" destOrd="0" presId="urn:microsoft.com/office/officeart/2005/8/layout/cycle8"/>
    <dgm:cxn modelId="{1CAA1FD6-55C0-4EF4-A7DA-069345B511FA}" type="presParOf" srcId="{FB3C60EE-B412-4DD9-86A5-4948EFD7756B}" destId="{2653B431-EDEC-44B9-BD6B-BEB53BE83C4C}" srcOrd="15" destOrd="0" presId="urn:microsoft.com/office/officeart/2005/8/layout/cycle8"/>
    <dgm:cxn modelId="{8A91D636-D262-4156-BE8A-9C5799D2273C}" type="presParOf" srcId="{FB3C60EE-B412-4DD9-86A5-4948EFD7756B}" destId="{3CD7A541-B91F-4385-BF40-6C6384E7C1AA}" srcOrd="16" destOrd="0" presId="urn:microsoft.com/office/officeart/2005/8/layout/cycle8"/>
    <dgm:cxn modelId="{68F0C9EB-8EBF-4848-9CA9-5BDC39B93A76}" type="presParOf" srcId="{FB3C60EE-B412-4DD9-86A5-4948EFD7756B}" destId="{9642530F-900F-4C99-8386-4DFCFE07F64D}" srcOrd="17" destOrd="0" presId="urn:microsoft.com/office/officeart/2005/8/layout/cycle8"/>
    <dgm:cxn modelId="{296163B7-5A03-4229-A43A-8A6B236DF79F}" type="presParOf" srcId="{FB3C60EE-B412-4DD9-86A5-4948EFD7756B}" destId="{478C1E19-7361-4353-80D6-D0352A7994C1}" srcOrd="18" destOrd="0" presId="urn:microsoft.com/office/officeart/2005/8/layout/cycle8"/>
    <dgm:cxn modelId="{1713F50C-6563-4240-9902-AC9E364FC539}" type="presParOf" srcId="{FB3C60EE-B412-4DD9-86A5-4948EFD7756B}" destId="{91ADCDF2-38F0-482C-A8AC-11912B7386B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A8204-E972-4791-8376-569D38AAD9A8}">
      <dsp:nvSpPr>
        <dsp:cNvPr id="0" name=""/>
        <dsp:cNvSpPr/>
      </dsp:nvSpPr>
      <dsp:spPr>
        <a:xfrm>
          <a:off x="1212569" y="670528"/>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3733C6-6491-42B8-93A3-49425E4C550E}">
      <dsp:nvSpPr>
        <dsp:cNvPr id="0" name=""/>
        <dsp:cNvSpPr/>
      </dsp:nvSpPr>
      <dsp:spPr>
        <a:xfrm>
          <a:off x="417971" y="2327396"/>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t>Planning </a:t>
          </a:r>
        </a:p>
      </dsp:txBody>
      <dsp:txXfrm>
        <a:off x="417971" y="2327396"/>
        <a:ext cx="2889450" cy="720000"/>
      </dsp:txXfrm>
    </dsp:sp>
    <dsp:sp modelId="{7CE0363A-BF09-4B1E-A3C7-62FC28CCB8B6}">
      <dsp:nvSpPr>
        <dsp:cNvPr id="0" name=""/>
        <dsp:cNvSpPr/>
      </dsp:nvSpPr>
      <dsp:spPr>
        <a:xfrm>
          <a:off x="4607673" y="670528"/>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CBFA2-97CB-451F-AA9B-9CC28038F47B}">
      <dsp:nvSpPr>
        <dsp:cNvPr id="0" name=""/>
        <dsp:cNvSpPr/>
      </dsp:nvSpPr>
      <dsp:spPr>
        <a:xfrm>
          <a:off x="3813075" y="2327396"/>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t>Feedback &amp; reporting </a:t>
          </a:r>
        </a:p>
      </dsp:txBody>
      <dsp:txXfrm>
        <a:off x="3813075" y="2327396"/>
        <a:ext cx="2889450" cy="720000"/>
      </dsp:txXfrm>
    </dsp:sp>
    <dsp:sp modelId="{F618F01F-A548-4CBE-AD6F-66EDBBF9CC77}">
      <dsp:nvSpPr>
        <dsp:cNvPr id="0" name=""/>
        <dsp:cNvSpPr/>
      </dsp:nvSpPr>
      <dsp:spPr>
        <a:xfrm>
          <a:off x="8002777" y="670528"/>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570A5-AFAE-46C7-B7D4-6297D082FC77}">
      <dsp:nvSpPr>
        <dsp:cNvPr id="0" name=""/>
        <dsp:cNvSpPr/>
      </dsp:nvSpPr>
      <dsp:spPr>
        <a:xfrm>
          <a:off x="7208178" y="2327396"/>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pPr>
          <a:r>
            <a:rPr lang="en-US" sz="2700" kern="1200"/>
            <a:t>Chapter recognition </a:t>
          </a:r>
        </a:p>
      </dsp:txBody>
      <dsp:txXfrm>
        <a:off x="7208178" y="2327396"/>
        <a:ext cx="288945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2C7D-19C9-46D7-910C-2C842A712A7D}">
      <dsp:nvSpPr>
        <dsp:cNvPr id="0" name=""/>
        <dsp:cNvSpPr/>
      </dsp:nvSpPr>
      <dsp:spPr>
        <a:xfrm>
          <a:off x="1203366" y="261773"/>
          <a:ext cx="3566159" cy="3566159"/>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Strategy</a:t>
          </a:r>
        </a:p>
      </dsp:txBody>
      <dsp:txXfrm>
        <a:off x="3096402" y="1000902"/>
        <a:ext cx="1316082" cy="976448"/>
      </dsp:txXfrm>
    </dsp:sp>
    <dsp:sp modelId="{97153106-29E5-4A2E-ACC1-28EAF52BAF2B}">
      <dsp:nvSpPr>
        <dsp:cNvPr id="0" name=""/>
        <dsp:cNvSpPr/>
      </dsp:nvSpPr>
      <dsp:spPr>
        <a:xfrm>
          <a:off x="1203366" y="381494"/>
          <a:ext cx="3566159" cy="3566159"/>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Capital</a:t>
          </a:r>
        </a:p>
      </dsp:txBody>
      <dsp:txXfrm>
        <a:off x="3096402" y="2232076"/>
        <a:ext cx="1316082" cy="976448"/>
      </dsp:txXfrm>
    </dsp:sp>
    <dsp:sp modelId="{B4DCDB33-4C48-46F3-9A84-01FECC92B503}">
      <dsp:nvSpPr>
        <dsp:cNvPr id="0" name=""/>
        <dsp:cNvSpPr/>
      </dsp:nvSpPr>
      <dsp:spPr>
        <a:xfrm>
          <a:off x="1083645" y="381494"/>
          <a:ext cx="3566159" cy="3566159"/>
        </a:xfrm>
        <a:prstGeom prst="pie">
          <a:avLst>
            <a:gd name="adj1" fmla="val 5400000"/>
            <a:gd name="adj2" fmla="val 108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Talent</a:t>
          </a:r>
          <a:endParaRPr lang="en-US" sz="1700" kern="1200" dirty="0">
            <a:solidFill>
              <a:schemeClr val="bg1"/>
            </a:solidFill>
          </a:endParaRPr>
        </a:p>
      </dsp:txBody>
      <dsp:txXfrm>
        <a:off x="1440685" y="2232076"/>
        <a:ext cx="1316082" cy="976448"/>
      </dsp:txXfrm>
    </dsp:sp>
    <dsp:sp modelId="{E59CB5B1-055E-46E3-AE3D-F4B53D0732DA}">
      <dsp:nvSpPr>
        <dsp:cNvPr id="0" name=""/>
        <dsp:cNvSpPr/>
      </dsp:nvSpPr>
      <dsp:spPr>
        <a:xfrm>
          <a:off x="1083645" y="261773"/>
          <a:ext cx="3566159" cy="3566159"/>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Infrastructure</a:t>
          </a:r>
        </a:p>
      </dsp:txBody>
      <dsp:txXfrm>
        <a:off x="1440685" y="1000902"/>
        <a:ext cx="1316082" cy="976448"/>
      </dsp:txXfrm>
    </dsp:sp>
    <dsp:sp modelId="{3CD7A541-B91F-4385-BF40-6C6384E7C1AA}">
      <dsp:nvSpPr>
        <dsp:cNvPr id="0" name=""/>
        <dsp:cNvSpPr/>
      </dsp:nvSpPr>
      <dsp:spPr>
        <a:xfrm>
          <a:off x="982604" y="41011"/>
          <a:ext cx="4007684" cy="4007684"/>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2530F-900F-4C99-8386-4DFCFE07F64D}">
      <dsp:nvSpPr>
        <dsp:cNvPr id="0" name=""/>
        <dsp:cNvSpPr/>
      </dsp:nvSpPr>
      <dsp:spPr>
        <a:xfrm>
          <a:off x="982604" y="160732"/>
          <a:ext cx="4007684" cy="4007684"/>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C1E19-7361-4353-80D6-D0352A7994C1}">
      <dsp:nvSpPr>
        <dsp:cNvPr id="0" name=""/>
        <dsp:cNvSpPr/>
      </dsp:nvSpPr>
      <dsp:spPr>
        <a:xfrm>
          <a:off x="862882" y="160732"/>
          <a:ext cx="4007684" cy="4007684"/>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ADCDF2-38F0-482C-A8AC-11912B7386B4}">
      <dsp:nvSpPr>
        <dsp:cNvPr id="0" name=""/>
        <dsp:cNvSpPr/>
      </dsp:nvSpPr>
      <dsp:spPr>
        <a:xfrm>
          <a:off x="862882" y="41011"/>
          <a:ext cx="4007684" cy="4007684"/>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2C7D-19C9-46D7-910C-2C842A712A7D}">
      <dsp:nvSpPr>
        <dsp:cNvPr id="0" name=""/>
        <dsp:cNvSpPr/>
      </dsp:nvSpPr>
      <dsp:spPr>
        <a:xfrm>
          <a:off x="1195553" y="263925"/>
          <a:ext cx="3593592" cy="3593592"/>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Strategy</a:t>
          </a:r>
        </a:p>
      </dsp:txBody>
      <dsp:txXfrm>
        <a:off x="3103151" y="1008740"/>
        <a:ext cx="1326206" cy="983959"/>
      </dsp:txXfrm>
    </dsp:sp>
    <dsp:sp modelId="{97153106-29E5-4A2E-ACC1-28EAF52BAF2B}">
      <dsp:nvSpPr>
        <dsp:cNvPr id="0" name=""/>
        <dsp:cNvSpPr/>
      </dsp:nvSpPr>
      <dsp:spPr>
        <a:xfrm>
          <a:off x="1195553" y="384567"/>
          <a:ext cx="3593592" cy="3593592"/>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Capital</a:t>
          </a:r>
        </a:p>
      </dsp:txBody>
      <dsp:txXfrm>
        <a:off x="3103151" y="2249385"/>
        <a:ext cx="1326206" cy="983959"/>
      </dsp:txXfrm>
    </dsp:sp>
    <dsp:sp modelId="{B4DCDB33-4C48-46F3-9A84-01FECC92B503}">
      <dsp:nvSpPr>
        <dsp:cNvPr id="0" name=""/>
        <dsp:cNvSpPr/>
      </dsp:nvSpPr>
      <dsp:spPr>
        <a:xfrm>
          <a:off x="1074911" y="384567"/>
          <a:ext cx="3593592" cy="3593592"/>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2"/>
              </a:solidFill>
            </a:rPr>
            <a:t>Talent</a:t>
          </a:r>
        </a:p>
      </dsp:txBody>
      <dsp:txXfrm>
        <a:off x="1434698" y="2249385"/>
        <a:ext cx="1326206" cy="983959"/>
      </dsp:txXfrm>
    </dsp:sp>
    <dsp:sp modelId="{E59CB5B1-055E-46E3-AE3D-F4B53D0732DA}">
      <dsp:nvSpPr>
        <dsp:cNvPr id="0" name=""/>
        <dsp:cNvSpPr/>
      </dsp:nvSpPr>
      <dsp:spPr>
        <a:xfrm>
          <a:off x="1074911" y="263925"/>
          <a:ext cx="3593592" cy="3593592"/>
        </a:xfrm>
        <a:prstGeom prst="pie">
          <a:avLst>
            <a:gd name="adj1" fmla="val 1080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Infrastructure</a:t>
          </a:r>
        </a:p>
      </dsp:txBody>
      <dsp:txXfrm>
        <a:off x="1434698" y="1008740"/>
        <a:ext cx="1326206" cy="983959"/>
      </dsp:txXfrm>
    </dsp:sp>
    <dsp:sp modelId="{3CD7A541-B91F-4385-BF40-6C6384E7C1AA}">
      <dsp:nvSpPr>
        <dsp:cNvPr id="0" name=""/>
        <dsp:cNvSpPr/>
      </dsp:nvSpPr>
      <dsp:spPr>
        <a:xfrm>
          <a:off x="973092" y="41465"/>
          <a:ext cx="4038513" cy="4038513"/>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2530F-900F-4C99-8386-4DFCFE07F64D}">
      <dsp:nvSpPr>
        <dsp:cNvPr id="0" name=""/>
        <dsp:cNvSpPr/>
      </dsp:nvSpPr>
      <dsp:spPr>
        <a:xfrm>
          <a:off x="973092" y="162107"/>
          <a:ext cx="4038513" cy="4038513"/>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C1E19-7361-4353-80D6-D0352A7994C1}">
      <dsp:nvSpPr>
        <dsp:cNvPr id="0" name=""/>
        <dsp:cNvSpPr/>
      </dsp:nvSpPr>
      <dsp:spPr>
        <a:xfrm>
          <a:off x="852450" y="162107"/>
          <a:ext cx="4038513" cy="4038513"/>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ADCDF2-38F0-482C-A8AC-11912B7386B4}">
      <dsp:nvSpPr>
        <dsp:cNvPr id="0" name=""/>
        <dsp:cNvSpPr/>
      </dsp:nvSpPr>
      <dsp:spPr>
        <a:xfrm>
          <a:off x="852450" y="41465"/>
          <a:ext cx="4038513" cy="4038513"/>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FA8C1-DBAD-4198-8E41-F5F5A8138BD1}">
      <dsp:nvSpPr>
        <dsp:cNvPr id="0" name=""/>
        <dsp:cNvSpPr/>
      </dsp:nvSpPr>
      <dsp:spPr>
        <a:xfrm>
          <a:off x="0" y="0"/>
          <a:ext cx="3286125" cy="37168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1155700">
            <a:lnSpc>
              <a:spcPct val="90000"/>
            </a:lnSpc>
            <a:spcBef>
              <a:spcPct val="0"/>
            </a:spcBef>
            <a:spcAft>
              <a:spcPct val="35000"/>
            </a:spcAft>
            <a:buNone/>
          </a:pPr>
          <a:r>
            <a:rPr lang="en-US" sz="2600" kern="1200" dirty="0"/>
            <a:t>Meet Plan &amp; Manage Cash</a:t>
          </a:r>
        </a:p>
      </dsp:txBody>
      <dsp:txXfrm>
        <a:off x="0" y="1412404"/>
        <a:ext cx="3286125" cy="2230111"/>
      </dsp:txXfrm>
    </dsp:sp>
    <dsp:sp modelId="{207D3C06-7959-46E2-AB58-4734D3734AEC}">
      <dsp:nvSpPr>
        <dsp:cNvPr id="0" name=""/>
        <dsp:cNvSpPr/>
      </dsp:nvSpPr>
      <dsp:spPr>
        <a:xfrm>
          <a:off x="1085534" y="371685"/>
          <a:ext cx="1115055" cy="111505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6934" tIns="12700" rIns="8693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1</a:t>
          </a:r>
        </a:p>
      </dsp:txBody>
      <dsp:txXfrm>
        <a:off x="1248830" y="534981"/>
        <a:ext cx="788463" cy="788463"/>
      </dsp:txXfrm>
    </dsp:sp>
    <dsp:sp modelId="{2428A355-62F2-441B-8FD7-D89DE8094094}">
      <dsp:nvSpPr>
        <dsp:cNvPr id="0" name=""/>
        <dsp:cNvSpPr/>
      </dsp:nvSpPr>
      <dsp:spPr>
        <a:xfrm>
          <a:off x="0" y="3716781"/>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A2DC16-6CCA-4EA2-B927-681DC52173B9}">
      <dsp:nvSpPr>
        <dsp:cNvPr id="0" name=""/>
        <dsp:cNvSpPr/>
      </dsp:nvSpPr>
      <dsp:spPr>
        <a:xfrm>
          <a:off x="3614737" y="0"/>
          <a:ext cx="3286125" cy="37168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1155700">
            <a:lnSpc>
              <a:spcPct val="90000"/>
            </a:lnSpc>
            <a:spcBef>
              <a:spcPct val="0"/>
            </a:spcBef>
            <a:spcAft>
              <a:spcPct val="35000"/>
            </a:spcAft>
            <a:buNone/>
          </a:pPr>
          <a:r>
            <a:rPr lang="en-US" sz="2600" kern="1200" dirty="0"/>
            <a:t>Expand Products</a:t>
          </a:r>
        </a:p>
      </dsp:txBody>
      <dsp:txXfrm>
        <a:off x="3614737" y="1412404"/>
        <a:ext cx="3286125" cy="2230111"/>
      </dsp:txXfrm>
    </dsp:sp>
    <dsp:sp modelId="{3A18B375-10A7-4F28-A8FC-5C680B89A7E6}">
      <dsp:nvSpPr>
        <dsp:cNvPr id="0" name=""/>
        <dsp:cNvSpPr/>
      </dsp:nvSpPr>
      <dsp:spPr>
        <a:xfrm>
          <a:off x="4700272" y="371685"/>
          <a:ext cx="1115055" cy="111505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6934" tIns="12700" rIns="8693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4863568" y="534981"/>
        <a:ext cx="788463" cy="788463"/>
      </dsp:txXfrm>
    </dsp:sp>
    <dsp:sp modelId="{696D9BD5-BD78-4CB9-9661-C229EBD3E61D}">
      <dsp:nvSpPr>
        <dsp:cNvPr id="0" name=""/>
        <dsp:cNvSpPr/>
      </dsp:nvSpPr>
      <dsp:spPr>
        <a:xfrm>
          <a:off x="3614737" y="3716781"/>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FA479C1-E542-4759-BCAA-EB81E2554F74}">
      <dsp:nvSpPr>
        <dsp:cNvPr id="0" name=""/>
        <dsp:cNvSpPr/>
      </dsp:nvSpPr>
      <dsp:spPr>
        <a:xfrm>
          <a:off x="7229475" y="0"/>
          <a:ext cx="3286125" cy="3716853"/>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ctr" defTabSz="1155700">
            <a:lnSpc>
              <a:spcPct val="90000"/>
            </a:lnSpc>
            <a:spcBef>
              <a:spcPct val="0"/>
            </a:spcBef>
            <a:spcAft>
              <a:spcPct val="35000"/>
            </a:spcAft>
            <a:buNone/>
          </a:pPr>
          <a:r>
            <a:rPr lang="en-US" sz="2600" kern="1200" dirty="0"/>
            <a:t>Governance to support a nimble organization </a:t>
          </a:r>
        </a:p>
      </dsp:txBody>
      <dsp:txXfrm>
        <a:off x="7229475" y="1412404"/>
        <a:ext cx="3286125" cy="2230111"/>
      </dsp:txXfrm>
    </dsp:sp>
    <dsp:sp modelId="{3749B4AA-FDE5-40A6-BA54-0425BCBAA8B9}">
      <dsp:nvSpPr>
        <dsp:cNvPr id="0" name=""/>
        <dsp:cNvSpPr/>
      </dsp:nvSpPr>
      <dsp:spPr>
        <a:xfrm>
          <a:off x="8315009" y="371685"/>
          <a:ext cx="1115055" cy="111505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6934" tIns="12700" rIns="86934" bIns="12700" numCol="1" spcCol="1270" anchor="ctr" anchorCtr="0">
          <a:noAutofit/>
        </a:bodyPr>
        <a:lstStyle/>
        <a:p>
          <a:pPr marL="0" lvl="0" indent="0" algn="ctr" defTabSz="2133600">
            <a:lnSpc>
              <a:spcPct val="90000"/>
            </a:lnSpc>
            <a:spcBef>
              <a:spcPct val="0"/>
            </a:spcBef>
            <a:spcAft>
              <a:spcPct val="35000"/>
            </a:spcAft>
            <a:buNone/>
          </a:pPr>
          <a:r>
            <a:rPr lang="en-US" sz="4800" kern="1200" dirty="0"/>
            <a:t>3</a:t>
          </a:r>
        </a:p>
      </dsp:txBody>
      <dsp:txXfrm>
        <a:off x="8478305" y="534981"/>
        <a:ext cx="788463" cy="788463"/>
      </dsp:txXfrm>
    </dsp:sp>
    <dsp:sp modelId="{A05DC795-D12E-4A23-810F-E5E811A54900}">
      <dsp:nvSpPr>
        <dsp:cNvPr id="0" name=""/>
        <dsp:cNvSpPr/>
      </dsp:nvSpPr>
      <dsp:spPr>
        <a:xfrm>
          <a:off x="7229475" y="3716781"/>
          <a:ext cx="3286125"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D89DC-31BF-4818-9749-ADDFB22C0D2B}">
      <dsp:nvSpPr>
        <dsp:cNvPr id="0" name=""/>
        <dsp:cNvSpPr/>
      </dsp:nvSpPr>
      <dsp:spPr>
        <a:xfrm>
          <a:off x="1138979" y="1204112"/>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A2675D-B65E-458A-A90D-E1C6DBABD9EF}">
      <dsp:nvSpPr>
        <dsp:cNvPr id="0" name=""/>
        <dsp:cNvSpPr/>
      </dsp:nvSpPr>
      <dsp:spPr>
        <a:xfrm>
          <a:off x="569079"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Reporting Requirements</a:t>
          </a:r>
        </a:p>
      </dsp:txBody>
      <dsp:txXfrm>
        <a:off x="569079" y="2428431"/>
        <a:ext cx="2072362" cy="720000"/>
      </dsp:txXfrm>
    </dsp:sp>
    <dsp:sp modelId="{2CF17299-4896-4DA1-8A14-CF0850179BA8}">
      <dsp:nvSpPr>
        <dsp:cNvPr id="0" name=""/>
        <dsp:cNvSpPr/>
      </dsp:nvSpPr>
      <dsp:spPr>
        <a:xfrm>
          <a:off x="3574005" y="1204112"/>
          <a:ext cx="932563" cy="9325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EE2698-D883-421D-976E-4D5F428EAB16}">
      <dsp:nvSpPr>
        <dsp:cNvPr id="0" name=""/>
        <dsp:cNvSpPr/>
      </dsp:nvSpPr>
      <dsp:spPr>
        <a:xfrm>
          <a:off x="3004105"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Operational Activity Requirements</a:t>
          </a:r>
        </a:p>
      </dsp:txBody>
      <dsp:txXfrm>
        <a:off x="3004105" y="2428431"/>
        <a:ext cx="2072362" cy="720000"/>
      </dsp:txXfrm>
    </dsp:sp>
    <dsp:sp modelId="{5376A1A3-A25C-42BC-83F5-AB3EC28B8E61}">
      <dsp:nvSpPr>
        <dsp:cNvPr id="0" name=""/>
        <dsp:cNvSpPr/>
      </dsp:nvSpPr>
      <dsp:spPr>
        <a:xfrm>
          <a:off x="6009031" y="1204112"/>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4F6ACE-D0D0-45CF-81DB-3530B2004B98}">
      <dsp:nvSpPr>
        <dsp:cNvPr id="0" name=""/>
        <dsp:cNvSpPr/>
      </dsp:nvSpPr>
      <dsp:spPr>
        <a:xfrm>
          <a:off x="5439131"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Member Value Requirements</a:t>
          </a:r>
        </a:p>
      </dsp:txBody>
      <dsp:txXfrm>
        <a:off x="5439131" y="2428431"/>
        <a:ext cx="2072362" cy="720000"/>
      </dsp:txXfrm>
    </dsp:sp>
    <dsp:sp modelId="{23D3D7A8-49CB-4759-BB8C-33BF13833C89}">
      <dsp:nvSpPr>
        <dsp:cNvPr id="0" name=""/>
        <dsp:cNvSpPr/>
      </dsp:nvSpPr>
      <dsp:spPr>
        <a:xfrm>
          <a:off x="8444057" y="1204112"/>
          <a:ext cx="932563" cy="932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996F2-9DCD-45B5-953C-F297C7009695}">
      <dsp:nvSpPr>
        <dsp:cNvPr id="0" name=""/>
        <dsp:cNvSpPr/>
      </dsp:nvSpPr>
      <dsp:spPr>
        <a:xfrm>
          <a:off x="7874157" y="2428431"/>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Additional Member Value Activities</a:t>
          </a:r>
        </a:p>
      </dsp:txBody>
      <dsp:txXfrm>
        <a:off x="7874157" y="2428431"/>
        <a:ext cx="2072362"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E5B60-C12B-4554-89F9-DF4BD16DECE7}">
      <dsp:nvSpPr>
        <dsp:cNvPr id="0" name=""/>
        <dsp:cNvSpPr/>
      </dsp:nvSpPr>
      <dsp:spPr>
        <a:xfrm rot="5400000">
          <a:off x="4205024" y="-1598667"/>
          <a:ext cx="970805" cy="4414519"/>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Chapter charter requirements</a:t>
          </a:r>
        </a:p>
        <a:p>
          <a:pPr marL="171450" lvl="1" indent="-171450" algn="l" defTabSz="844550">
            <a:lnSpc>
              <a:spcPct val="90000"/>
            </a:lnSpc>
            <a:spcBef>
              <a:spcPct val="0"/>
            </a:spcBef>
            <a:spcAft>
              <a:spcPct val="15000"/>
            </a:spcAft>
            <a:buChar char="•"/>
          </a:pPr>
          <a:r>
            <a:rPr lang="en-US" sz="1900" kern="1200" dirty="0"/>
            <a:t>Total points available: 6,000</a:t>
          </a:r>
        </a:p>
      </dsp:txBody>
      <dsp:txXfrm rot="-5400000">
        <a:off x="2483168" y="170580"/>
        <a:ext cx="4367128" cy="876023"/>
      </dsp:txXfrm>
    </dsp:sp>
    <dsp:sp modelId="{BFB0CF27-DE46-4BFF-A57B-A3F541AF81AF}">
      <dsp:nvSpPr>
        <dsp:cNvPr id="0" name=""/>
        <dsp:cNvSpPr/>
      </dsp:nvSpPr>
      <dsp:spPr>
        <a:xfrm>
          <a:off x="0" y="1838"/>
          <a:ext cx="2483167" cy="121350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400 points</a:t>
          </a:r>
        </a:p>
      </dsp:txBody>
      <dsp:txXfrm>
        <a:off x="59239" y="61077"/>
        <a:ext cx="2364689" cy="1095029"/>
      </dsp:txXfrm>
    </dsp:sp>
    <dsp:sp modelId="{BE941270-BF58-436C-A1D2-D937F07B8916}">
      <dsp:nvSpPr>
        <dsp:cNvPr id="0" name=""/>
        <dsp:cNvSpPr/>
      </dsp:nvSpPr>
      <dsp:spPr>
        <a:xfrm rot="5400000">
          <a:off x="4205024" y="-324484"/>
          <a:ext cx="970805" cy="4414519"/>
        </a:xfrm>
        <a:prstGeom prst="round2SameRect">
          <a:avLst/>
        </a:prstGeom>
        <a:solidFill>
          <a:schemeClr val="accent5">
            <a:alpha val="5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Strong impact on ability to meet chapter charter requirements</a:t>
          </a:r>
        </a:p>
        <a:p>
          <a:pPr marL="171450" lvl="1" indent="-171450" algn="l" defTabSz="844550">
            <a:lnSpc>
              <a:spcPct val="90000"/>
            </a:lnSpc>
            <a:spcBef>
              <a:spcPct val="0"/>
            </a:spcBef>
            <a:spcAft>
              <a:spcPct val="15000"/>
            </a:spcAft>
            <a:buChar char="•"/>
          </a:pPr>
          <a:r>
            <a:rPr lang="en-US" sz="1900" kern="1200" dirty="0"/>
            <a:t>Total points available: 1,890</a:t>
          </a:r>
        </a:p>
      </dsp:txBody>
      <dsp:txXfrm rot="-5400000">
        <a:off x="2483168" y="1444763"/>
        <a:ext cx="4367128" cy="876023"/>
      </dsp:txXfrm>
    </dsp:sp>
    <dsp:sp modelId="{64940494-98E4-4B24-82EA-71882395A58A}">
      <dsp:nvSpPr>
        <dsp:cNvPr id="0" name=""/>
        <dsp:cNvSpPr/>
      </dsp:nvSpPr>
      <dsp:spPr>
        <a:xfrm>
          <a:off x="0" y="1276021"/>
          <a:ext cx="2483167" cy="1213507"/>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90 points</a:t>
          </a:r>
        </a:p>
      </dsp:txBody>
      <dsp:txXfrm>
        <a:off x="59239" y="1335260"/>
        <a:ext cx="2364689" cy="1095029"/>
      </dsp:txXfrm>
    </dsp:sp>
    <dsp:sp modelId="{1254AC3A-1BA5-4EE1-92E8-12C6E8C090B2}">
      <dsp:nvSpPr>
        <dsp:cNvPr id="0" name=""/>
        <dsp:cNvSpPr/>
      </dsp:nvSpPr>
      <dsp:spPr>
        <a:xfrm rot="5400000">
          <a:off x="4205024" y="949697"/>
          <a:ext cx="970805" cy="4414519"/>
        </a:xfrm>
        <a:prstGeom prst="round2SameRect">
          <a:avLst/>
        </a:prstGeom>
        <a:solidFill>
          <a:schemeClr val="accent3">
            <a:alpha val="5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Supports ability to meet chapter charter requirements</a:t>
          </a:r>
        </a:p>
        <a:p>
          <a:pPr marL="171450" lvl="1" indent="-171450" algn="l" defTabSz="844550">
            <a:lnSpc>
              <a:spcPct val="90000"/>
            </a:lnSpc>
            <a:spcBef>
              <a:spcPct val="0"/>
            </a:spcBef>
            <a:spcAft>
              <a:spcPct val="15000"/>
            </a:spcAft>
            <a:buChar char="•"/>
          </a:pPr>
          <a:r>
            <a:rPr lang="en-US" sz="1900" kern="1200" dirty="0"/>
            <a:t>Total points available: 2,120</a:t>
          </a:r>
        </a:p>
      </dsp:txBody>
      <dsp:txXfrm rot="-5400000">
        <a:off x="2483168" y="2718945"/>
        <a:ext cx="4367128" cy="876023"/>
      </dsp:txXfrm>
    </dsp:sp>
    <dsp:sp modelId="{623B6C3C-7649-4545-8B60-6C92887D9742}">
      <dsp:nvSpPr>
        <dsp:cNvPr id="0" name=""/>
        <dsp:cNvSpPr/>
      </dsp:nvSpPr>
      <dsp:spPr>
        <a:xfrm>
          <a:off x="0" y="2550204"/>
          <a:ext cx="2483167" cy="1213507"/>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40 points</a:t>
          </a:r>
        </a:p>
      </dsp:txBody>
      <dsp:txXfrm>
        <a:off x="59239" y="2609443"/>
        <a:ext cx="2364689" cy="1095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5D380-511C-4EE2-A382-2FA10656E673}">
      <dsp:nvSpPr>
        <dsp:cNvPr id="0" name=""/>
        <dsp:cNvSpPr/>
      </dsp:nvSpPr>
      <dsp:spPr>
        <a:xfrm>
          <a:off x="3274862" y="2772134"/>
          <a:ext cx="1967622" cy="16889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a:t>Improve leadership skills</a:t>
          </a:r>
        </a:p>
      </dsp:txBody>
      <dsp:txXfrm>
        <a:off x="3579578" y="3033698"/>
        <a:ext cx="1358190" cy="1165848"/>
      </dsp:txXfrm>
    </dsp:sp>
    <dsp:sp modelId="{1C9D6194-4318-4E64-A8FE-5EA6E680B718}">
      <dsp:nvSpPr>
        <dsp:cNvPr id="0" name=""/>
        <dsp:cNvSpPr/>
      </dsp:nvSpPr>
      <dsp:spPr>
        <a:xfrm>
          <a:off x="3336404" y="3518478"/>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7FE146-1909-43E4-BB4F-4270AD5078C7}">
      <dsp:nvSpPr>
        <dsp:cNvPr id="0" name=""/>
        <dsp:cNvSpPr/>
      </dsp:nvSpPr>
      <dsp:spPr>
        <a:xfrm>
          <a:off x="1604550" y="1854037"/>
          <a:ext cx="1967622" cy="16889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788E20-A33E-4B3B-AA0E-A3A4470A5D61}">
      <dsp:nvSpPr>
        <dsp:cNvPr id="0" name=""/>
        <dsp:cNvSpPr/>
      </dsp:nvSpPr>
      <dsp:spPr>
        <a:xfrm>
          <a:off x="2936812" y="3308806"/>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C29A22-17D3-4B3A-ACA5-CBBB30D51B05}">
      <dsp:nvSpPr>
        <dsp:cNvPr id="0" name=""/>
        <dsp:cNvSpPr/>
      </dsp:nvSpPr>
      <dsp:spPr>
        <a:xfrm>
          <a:off x="4943440" y="1841100"/>
          <a:ext cx="1967622" cy="16889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Position leaders for success</a:t>
          </a:r>
        </a:p>
      </dsp:txBody>
      <dsp:txXfrm>
        <a:off x="5248156" y="2102664"/>
        <a:ext cx="1358190" cy="1165848"/>
      </dsp:txXfrm>
    </dsp:sp>
    <dsp:sp modelId="{3C1C4E48-1220-40DC-B0A5-E220B66F8E1B}">
      <dsp:nvSpPr>
        <dsp:cNvPr id="0" name=""/>
        <dsp:cNvSpPr/>
      </dsp:nvSpPr>
      <dsp:spPr>
        <a:xfrm>
          <a:off x="6291305" y="3294084"/>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4FD5DD-5BAA-406B-9696-9F73DC17649F}">
      <dsp:nvSpPr>
        <dsp:cNvPr id="0" name=""/>
        <dsp:cNvSpPr/>
      </dsp:nvSpPr>
      <dsp:spPr>
        <a:xfrm>
          <a:off x="6620686" y="2769457"/>
          <a:ext cx="1967622" cy="1688976"/>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189785-A714-4484-A54D-5803F3B87683}">
      <dsp:nvSpPr>
        <dsp:cNvPr id="0" name=""/>
        <dsp:cNvSpPr/>
      </dsp:nvSpPr>
      <dsp:spPr>
        <a:xfrm>
          <a:off x="6665760" y="3526062"/>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BE1D0A-5113-4063-B79A-9744B735E994}">
      <dsp:nvSpPr>
        <dsp:cNvPr id="0" name=""/>
        <dsp:cNvSpPr/>
      </dsp:nvSpPr>
      <dsp:spPr>
        <a:xfrm>
          <a:off x="3274862" y="931033"/>
          <a:ext cx="1967622" cy="16889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Build network</a:t>
          </a:r>
        </a:p>
      </dsp:txBody>
      <dsp:txXfrm>
        <a:off x="3579578" y="1192597"/>
        <a:ext cx="1358190" cy="1165848"/>
      </dsp:txXfrm>
    </dsp:sp>
    <dsp:sp modelId="{3A2C6E8D-2258-4659-930D-F9E427F1E222}">
      <dsp:nvSpPr>
        <dsp:cNvPr id="0" name=""/>
        <dsp:cNvSpPr/>
      </dsp:nvSpPr>
      <dsp:spPr>
        <a:xfrm>
          <a:off x="4614058" y="965830"/>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E6F681-A6C9-43D4-9E7E-9311A65781B5}">
      <dsp:nvSpPr>
        <dsp:cNvPr id="0" name=""/>
        <dsp:cNvSpPr/>
      </dsp:nvSpPr>
      <dsp:spPr>
        <a:xfrm>
          <a:off x="4943440" y="0"/>
          <a:ext cx="1967622" cy="168897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E3D172-7C05-4B25-BE40-ED77D3609CB5}">
      <dsp:nvSpPr>
        <dsp:cNvPr id="0" name=""/>
        <dsp:cNvSpPr/>
      </dsp:nvSpPr>
      <dsp:spPr>
        <a:xfrm>
          <a:off x="4988513" y="748574"/>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1550FA-B61B-4170-8996-0F0F94D5D244}">
      <dsp:nvSpPr>
        <dsp:cNvPr id="0" name=""/>
        <dsp:cNvSpPr/>
      </dsp:nvSpPr>
      <dsp:spPr>
        <a:xfrm>
          <a:off x="6620686" y="928357"/>
          <a:ext cx="1967622" cy="16889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7940" rIns="0" bIns="27940" numCol="1" spcCol="1270" anchor="ctr" anchorCtr="0">
          <a:noAutofit/>
        </a:bodyPr>
        <a:lstStyle/>
        <a:p>
          <a:pPr marL="0" lvl="0" indent="0" algn="ctr" defTabSz="977900">
            <a:lnSpc>
              <a:spcPct val="90000"/>
            </a:lnSpc>
            <a:spcBef>
              <a:spcPct val="0"/>
            </a:spcBef>
            <a:spcAft>
              <a:spcPct val="35000"/>
            </a:spcAft>
            <a:buNone/>
          </a:pPr>
          <a:r>
            <a:rPr lang="en-US" sz="2200" kern="1200" dirty="0"/>
            <a:t>Share knowledge</a:t>
          </a:r>
        </a:p>
      </dsp:txBody>
      <dsp:txXfrm>
        <a:off x="6925402" y="1189921"/>
        <a:ext cx="1358190" cy="1165848"/>
      </dsp:txXfrm>
    </dsp:sp>
    <dsp:sp modelId="{FDEA804D-76FA-4CD6-B62D-1FB3E5C4D434}">
      <dsp:nvSpPr>
        <dsp:cNvPr id="0" name=""/>
        <dsp:cNvSpPr/>
      </dsp:nvSpPr>
      <dsp:spPr>
        <a:xfrm>
          <a:off x="8312668" y="1673808"/>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71991C-A2C2-4F96-B7B0-8CFD050E53C9}">
      <dsp:nvSpPr>
        <dsp:cNvPr id="0" name=""/>
        <dsp:cNvSpPr/>
      </dsp:nvSpPr>
      <dsp:spPr>
        <a:xfrm>
          <a:off x="8304867" y="1856714"/>
          <a:ext cx="1967622" cy="1688976"/>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FB0D3A-2C7D-43F5-8718-9AF9BA1B6321}">
      <dsp:nvSpPr>
        <dsp:cNvPr id="0" name=""/>
        <dsp:cNvSpPr/>
      </dsp:nvSpPr>
      <dsp:spPr>
        <a:xfrm>
          <a:off x="8701858" y="1886603"/>
          <a:ext cx="229700" cy="198073"/>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1EE05-CCDF-4CC3-8D0C-39AFE1F4BF56}">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52856-7ECD-4855-80B0-B526FC4BD702}">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2A8440-1D48-42A1-9223-0209F8AE1861}">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a:t>Venue considerations</a:t>
          </a:r>
        </a:p>
      </dsp:txBody>
      <dsp:txXfrm>
        <a:off x="1945450" y="719"/>
        <a:ext cx="4643240" cy="1684372"/>
      </dsp:txXfrm>
    </dsp:sp>
    <dsp:sp modelId="{4DC08901-27DD-44B6-8801-8425D5E6F0FF}">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F8235D-2860-4620-A2C7-445EFF622D2A}">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1E996C-3DAB-40D7-AC40-FD2EEBB50DBE}">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a:t>Pre-event attendee communications</a:t>
          </a:r>
        </a:p>
      </dsp:txBody>
      <dsp:txXfrm>
        <a:off x="1945450" y="2106185"/>
        <a:ext cx="4643240" cy="1684372"/>
      </dsp:txXfrm>
    </dsp:sp>
    <dsp:sp modelId="{0F461744-18C1-4B2A-BE6F-4160DC0D206C}">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C61D7F-DA63-4A01-BB8C-7C62C0AA5D61}">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2DF230-1591-475F-86F2-66F2AFD31EE9}">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a:t>On-site during your event</a:t>
          </a:r>
        </a:p>
      </dsp:txBody>
      <dsp:txXfrm>
        <a:off x="1945450" y="4211650"/>
        <a:ext cx="4643240" cy="16843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D0E16-08D0-446B-9436-FEAA33964D52}">
      <dsp:nvSpPr>
        <dsp:cNvPr id="0" name=""/>
        <dsp:cNvSpPr/>
      </dsp:nvSpPr>
      <dsp:spPr>
        <a:xfrm>
          <a:off x="1257526" y="9448"/>
          <a:ext cx="8400942" cy="1223497"/>
        </a:xfrm>
        <a:prstGeom prst="rightArrow">
          <a:avLst>
            <a:gd name="adj1" fmla="val 50000"/>
            <a:gd name="adj2" fmla="val 5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230" numCol="1" spcCol="1270" anchor="ctr" anchorCtr="0">
          <a:noAutofit/>
        </a:bodyPr>
        <a:lstStyle/>
        <a:p>
          <a:pPr marL="0" lvl="0" indent="0" algn="l" defTabSz="1066800">
            <a:lnSpc>
              <a:spcPct val="90000"/>
            </a:lnSpc>
            <a:spcBef>
              <a:spcPct val="0"/>
            </a:spcBef>
            <a:spcAft>
              <a:spcPct val="35000"/>
            </a:spcAft>
            <a:buNone/>
          </a:pPr>
          <a:r>
            <a:rPr lang="en-US" sz="2400" kern="1200" dirty="0"/>
            <a:t>2 Months</a:t>
          </a:r>
        </a:p>
      </dsp:txBody>
      <dsp:txXfrm>
        <a:off x="1257526" y="315322"/>
        <a:ext cx="8095068" cy="611749"/>
      </dsp:txXfrm>
    </dsp:sp>
    <dsp:sp modelId="{7BDDFA4F-84C7-4CE4-AA3F-012CBA5D4EB1}">
      <dsp:nvSpPr>
        <dsp:cNvPr id="0" name=""/>
        <dsp:cNvSpPr/>
      </dsp:nvSpPr>
      <dsp:spPr>
        <a:xfrm>
          <a:off x="1257526" y="952941"/>
          <a:ext cx="2587490" cy="23569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Track and monitor</a:t>
          </a:r>
        </a:p>
        <a:p>
          <a:pPr marL="0" lvl="0" indent="0" algn="l" defTabSz="1066800">
            <a:lnSpc>
              <a:spcPct val="90000"/>
            </a:lnSpc>
            <a:spcBef>
              <a:spcPct val="0"/>
            </a:spcBef>
            <a:spcAft>
              <a:spcPct val="35000"/>
            </a:spcAft>
            <a:buNone/>
          </a:pPr>
          <a:r>
            <a:rPr lang="en-US" sz="2400" kern="1200" dirty="0"/>
            <a:t>Understand impacts</a:t>
          </a:r>
        </a:p>
        <a:p>
          <a:pPr marL="0" lvl="0" indent="0" algn="l" defTabSz="1066800">
            <a:lnSpc>
              <a:spcPct val="90000"/>
            </a:lnSpc>
            <a:spcBef>
              <a:spcPct val="0"/>
            </a:spcBef>
            <a:spcAft>
              <a:spcPct val="35000"/>
            </a:spcAft>
            <a:buNone/>
          </a:pPr>
          <a:r>
            <a:rPr lang="en-US" sz="2400" kern="1200" dirty="0"/>
            <a:t>Manage to program</a:t>
          </a:r>
        </a:p>
      </dsp:txBody>
      <dsp:txXfrm>
        <a:off x="1257526" y="952941"/>
        <a:ext cx="2587490" cy="2356906"/>
      </dsp:txXfrm>
    </dsp:sp>
    <dsp:sp modelId="{E3722839-7102-43B2-90F4-389C0C6A1D82}">
      <dsp:nvSpPr>
        <dsp:cNvPr id="0" name=""/>
        <dsp:cNvSpPr/>
      </dsp:nvSpPr>
      <dsp:spPr>
        <a:xfrm>
          <a:off x="3845017" y="417281"/>
          <a:ext cx="5813452" cy="1223497"/>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230" numCol="1" spcCol="1270" anchor="ctr" anchorCtr="0">
          <a:noAutofit/>
        </a:bodyPr>
        <a:lstStyle/>
        <a:p>
          <a:pPr marL="0" lvl="0" indent="0" algn="l" defTabSz="1066800">
            <a:lnSpc>
              <a:spcPct val="90000"/>
            </a:lnSpc>
            <a:spcBef>
              <a:spcPct val="0"/>
            </a:spcBef>
            <a:spcAft>
              <a:spcPct val="35000"/>
            </a:spcAft>
            <a:buNone/>
          </a:pPr>
          <a:r>
            <a:rPr lang="en-US" sz="2400" kern="1200" dirty="0"/>
            <a:t>3-6 Months</a:t>
          </a:r>
        </a:p>
      </dsp:txBody>
      <dsp:txXfrm>
        <a:off x="3845017" y="723155"/>
        <a:ext cx="5507578" cy="611749"/>
      </dsp:txXfrm>
    </dsp:sp>
    <dsp:sp modelId="{6FF14FBF-BE1B-4F16-894C-72127FFE40FE}">
      <dsp:nvSpPr>
        <dsp:cNvPr id="0" name=""/>
        <dsp:cNvSpPr/>
      </dsp:nvSpPr>
      <dsp:spPr>
        <a:xfrm>
          <a:off x="3845017" y="1360773"/>
          <a:ext cx="2587490" cy="23569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Understand impacts</a:t>
          </a:r>
        </a:p>
        <a:p>
          <a:pPr marL="0" lvl="0" indent="0" algn="l" defTabSz="1066800">
            <a:lnSpc>
              <a:spcPct val="90000"/>
            </a:lnSpc>
            <a:spcBef>
              <a:spcPct val="0"/>
            </a:spcBef>
            <a:spcAft>
              <a:spcPct val="35000"/>
            </a:spcAft>
            <a:buNone/>
          </a:pPr>
          <a:r>
            <a:rPr lang="en-US" sz="2400" kern="1200" dirty="0"/>
            <a:t>Adjust resources</a:t>
          </a:r>
        </a:p>
        <a:p>
          <a:pPr marL="0" lvl="0" indent="0" algn="l" defTabSz="1066800">
            <a:lnSpc>
              <a:spcPct val="90000"/>
            </a:lnSpc>
            <a:spcBef>
              <a:spcPct val="0"/>
            </a:spcBef>
            <a:spcAft>
              <a:spcPct val="35000"/>
            </a:spcAft>
            <a:buNone/>
          </a:pPr>
          <a:r>
            <a:rPr lang="en-US" sz="2400" kern="1200" dirty="0"/>
            <a:t>Adjust programming</a:t>
          </a:r>
        </a:p>
      </dsp:txBody>
      <dsp:txXfrm>
        <a:off x="3845017" y="1360773"/>
        <a:ext cx="2587490" cy="2356906"/>
      </dsp:txXfrm>
    </dsp:sp>
    <dsp:sp modelId="{1200611F-65BA-4325-BDED-C6C0F69AF581}">
      <dsp:nvSpPr>
        <dsp:cNvPr id="0" name=""/>
        <dsp:cNvSpPr/>
      </dsp:nvSpPr>
      <dsp:spPr>
        <a:xfrm>
          <a:off x="6432507" y="825113"/>
          <a:ext cx="3225961" cy="1223497"/>
        </a:xfrm>
        <a:prstGeom prst="rightArrow">
          <a:avLst>
            <a:gd name="adj1" fmla="val 50000"/>
            <a:gd name="adj2" fmla="val 5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4230" numCol="1" spcCol="1270" anchor="ctr" anchorCtr="0">
          <a:noAutofit/>
        </a:bodyPr>
        <a:lstStyle/>
        <a:p>
          <a:pPr marL="0" lvl="0" indent="0" algn="l" defTabSz="1066800">
            <a:lnSpc>
              <a:spcPct val="90000"/>
            </a:lnSpc>
            <a:spcBef>
              <a:spcPct val="0"/>
            </a:spcBef>
            <a:spcAft>
              <a:spcPct val="35000"/>
            </a:spcAft>
            <a:buNone/>
          </a:pPr>
          <a:r>
            <a:rPr lang="en-US" sz="2400" kern="1200" dirty="0"/>
            <a:t>12-Month Plan</a:t>
          </a:r>
        </a:p>
      </dsp:txBody>
      <dsp:txXfrm>
        <a:off x="6432507" y="1130987"/>
        <a:ext cx="2920087" cy="611749"/>
      </dsp:txXfrm>
    </dsp:sp>
    <dsp:sp modelId="{8E012D81-6F5C-4DD1-8078-CB123DC03474}">
      <dsp:nvSpPr>
        <dsp:cNvPr id="0" name=""/>
        <dsp:cNvSpPr/>
      </dsp:nvSpPr>
      <dsp:spPr>
        <a:xfrm>
          <a:off x="6432507" y="1768606"/>
          <a:ext cx="2587490" cy="232241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Update 2020-2021 Program Impacts</a:t>
          </a:r>
        </a:p>
        <a:p>
          <a:pPr marL="0" lvl="0" indent="0" algn="l" defTabSz="1066800">
            <a:lnSpc>
              <a:spcPct val="90000"/>
            </a:lnSpc>
            <a:spcBef>
              <a:spcPct val="0"/>
            </a:spcBef>
            <a:spcAft>
              <a:spcPct val="35000"/>
            </a:spcAft>
            <a:buNone/>
          </a:pPr>
          <a:r>
            <a:rPr lang="en-US" sz="2400" kern="1200" dirty="0"/>
            <a:t>Manage to new “reality”</a:t>
          </a:r>
        </a:p>
      </dsp:txBody>
      <dsp:txXfrm>
        <a:off x="6432507" y="1768606"/>
        <a:ext cx="2587490" cy="23224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2C7D-19C9-46D7-910C-2C842A712A7D}">
      <dsp:nvSpPr>
        <dsp:cNvPr id="0" name=""/>
        <dsp:cNvSpPr/>
      </dsp:nvSpPr>
      <dsp:spPr>
        <a:xfrm>
          <a:off x="3836925" y="312270"/>
          <a:ext cx="4209821" cy="4209821"/>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Strategy</a:t>
          </a:r>
        </a:p>
      </dsp:txBody>
      <dsp:txXfrm>
        <a:off x="6071639" y="1184806"/>
        <a:ext cx="1553624" cy="1152689"/>
      </dsp:txXfrm>
    </dsp:sp>
    <dsp:sp modelId="{97153106-29E5-4A2E-ACC1-28EAF52BAF2B}">
      <dsp:nvSpPr>
        <dsp:cNvPr id="0" name=""/>
        <dsp:cNvSpPr/>
      </dsp:nvSpPr>
      <dsp:spPr>
        <a:xfrm>
          <a:off x="3836925" y="453600"/>
          <a:ext cx="4209821" cy="4209821"/>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Capital</a:t>
          </a:r>
        </a:p>
      </dsp:txBody>
      <dsp:txXfrm>
        <a:off x="6071639" y="2638196"/>
        <a:ext cx="1553624" cy="1152689"/>
      </dsp:txXfrm>
    </dsp:sp>
    <dsp:sp modelId="{B4DCDB33-4C48-46F3-9A84-01FECC92B503}">
      <dsp:nvSpPr>
        <dsp:cNvPr id="0" name=""/>
        <dsp:cNvSpPr/>
      </dsp:nvSpPr>
      <dsp:spPr>
        <a:xfrm>
          <a:off x="3695596" y="453600"/>
          <a:ext cx="4209821" cy="4209821"/>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Talent</a:t>
          </a:r>
        </a:p>
      </dsp:txBody>
      <dsp:txXfrm>
        <a:off x="4117079" y="2638196"/>
        <a:ext cx="1553624" cy="1152689"/>
      </dsp:txXfrm>
    </dsp:sp>
    <dsp:sp modelId="{E59CB5B1-055E-46E3-AE3D-F4B53D0732DA}">
      <dsp:nvSpPr>
        <dsp:cNvPr id="0" name=""/>
        <dsp:cNvSpPr/>
      </dsp:nvSpPr>
      <dsp:spPr>
        <a:xfrm>
          <a:off x="3695596" y="312270"/>
          <a:ext cx="4209821" cy="4209821"/>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Infrastructure</a:t>
          </a:r>
        </a:p>
      </dsp:txBody>
      <dsp:txXfrm>
        <a:off x="4117079" y="1184806"/>
        <a:ext cx="1553624" cy="1152689"/>
      </dsp:txXfrm>
    </dsp:sp>
    <dsp:sp modelId="{3CD7A541-B91F-4385-BF40-6C6384E7C1AA}">
      <dsp:nvSpPr>
        <dsp:cNvPr id="0" name=""/>
        <dsp:cNvSpPr/>
      </dsp:nvSpPr>
      <dsp:spPr>
        <a:xfrm>
          <a:off x="3576317" y="51662"/>
          <a:ext cx="4731037" cy="4731037"/>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2530F-900F-4C99-8386-4DFCFE07F64D}">
      <dsp:nvSpPr>
        <dsp:cNvPr id="0" name=""/>
        <dsp:cNvSpPr/>
      </dsp:nvSpPr>
      <dsp:spPr>
        <a:xfrm>
          <a:off x="3576317" y="192992"/>
          <a:ext cx="4731037" cy="4731037"/>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C1E19-7361-4353-80D6-D0352A7994C1}">
      <dsp:nvSpPr>
        <dsp:cNvPr id="0" name=""/>
        <dsp:cNvSpPr/>
      </dsp:nvSpPr>
      <dsp:spPr>
        <a:xfrm>
          <a:off x="3434988" y="192992"/>
          <a:ext cx="4731037" cy="4731037"/>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ADCDF2-38F0-482C-A8AC-11912B7386B4}">
      <dsp:nvSpPr>
        <dsp:cNvPr id="0" name=""/>
        <dsp:cNvSpPr/>
      </dsp:nvSpPr>
      <dsp:spPr>
        <a:xfrm>
          <a:off x="3434988" y="51662"/>
          <a:ext cx="4731037" cy="4731037"/>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2C7D-19C9-46D7-910C-2C842A712A7D}">
      <dsp:nvSpPr>
        <dsp:cNvPr id="0" name=""/>
        <dsp:cNvSpPr/>
      </dsp:nvSpPr>
      <dsp:spPr>
        <a:xfrm>
          <a:off x="1183976" y="260503"/>
          <a:ext cx="3549967" cy="3549967"/>
        </a:xfrm>
        <a:prstGeom prst="pie">
          <a:avLst>
            <a:gd name="adj1" fmla="val 16200000"/>
            <a:gd name="adj2" fmla="val 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Strategy</a:t>
          </a:r>
          <a:endParaRPr lang="en-US" sz="1600" kern="1200" dirty="0">
            <a:solidFill>
              <a:schemeClr val="bg1"/>
            </a:solidFill>
          </a:endParaRPr>
        </a:p>
      </dsp:txBody>
      <dsp:txXfrm>
        <a:off x="3068417" y="996276"/>
        <a:ext cx="1310107" cy="972014"/>
      </dsp:txXfrm>
    </dsp:sp>
    <dsp:sp modelId="{97153106-29E5-4A2E-ACC1-28EAF52BAF2B}">
      <dsp:nvSpPr>
        <dsp:cNvPr id="0" name=""/>
        <dsp:cNvSpPr/>
      </dsp:nvSpPr>
      <dsp:spPr>
        <a:xfrm>
          <a:off x="1183976" y="379680"/>
          <a:ext cx="3549967" cy="3549967"/>
        </a:xfrm>
        <a:prstGeom prst="pie">
          <a:avLst>
            <a:gd name="adj1" fmla="val 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Capital</a:t>
          </a:r>
        </a:p>
      </dsp:txBody>
      <dsp:txXfrm>
        <a:off x="3068417" y="2221860"/>
        <a:ext cx="1310107" cy="972014"/>
      </dsp:txXfrm>
    </dsp:sp>
    <dsp:sp modelId="{B4DCDB33-4C48-46F3-9A84-01FECC92B503}">
      <dsp:nvSpPr>
        <dsp:cNvPr id="0" name=""/>
        <dsp:cNvSpPr/>
      </dsp:nvSpPr>
      <dsp:spPr>
        <a:xfrm>
          <a:off x="1064798" y="379680"/>
          <a:ext cx="3549967" cy="3549967"/>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Talent</a:t>
          </a:r>
        </a:p>
      </dsp:txBody>
      <dsp:txXfrm>
        <a:off x="1420218" y="2221860"/>
        <a:ext cx="1310107" cy="972014"/>
      </dsp:txXfrm>
    </dsp:sp>
    <dsp:sp modelId="{E59CB5B1-055E-46E3-AE3D-F4B53D0732DA}">
      <dsp:nvSpPr>
        <dsp:cNvPr id="0" name=""/>
        <dsp:cNvSpPr/>
      </dsp:nvSpPr>
      <dsp:spPr>
        <a:xfrm>
          <a:off x="1064798" y="260503"/>
          <a:ext cx="3549967" cy="3549967"/>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Infrastructure</a:t>
          </a:r>
        </a:p>
      </dsp:txBody>
      <dsp:txXfrm>
        <a:off x="1420218" y="996276"/>
        <a:ext cx="1310107" cy="972014"/>
      </dsp:txXfrm>
    </dsp:sp>
    <dsp:sp modelId="{3CD7A541-B91F-4385-BF40-6C6384E7C1AA}">
      <dsp:nvSpPr>
        <dsp:cNvPr id="0" name=""/>
        <dsp:cNvSpPr/>
      </dsp:nvSpPr>
      <dsp:spPr>
        <a:xfrm>
          <a:off x="964216" y="40743"/>
          <a:ext cx="3989487" cy="3989487"/>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2530F-900F-4C99-8386-4DFCFE07F64D}">
      <dsp:nvSpPr>
        <dsp:cNvPr id="0" name=""/>
        <dsp:cNvSpPr/>
      </dsp:nvSpPr>
      <dsp:spPr>
        <a:xfrm>
          <a:off x="964216" y="159920"/>
          <a:ext cx="3989487" cy="3989487"/>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C1E19-7361-4353-80D6-D0352A7994C1}">
      <dsp:nvSpPr>
        <dsp:cNvPr id="0" name=""/>
        <dsp:cNvSpPr/>
      </dsp:nvSpPr>
      <dsp:spPr>
        <a:xfrm>
          <a:off x="845039" y="159920"/>
          <a:ext cx="3989487" cy="3989487"/>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ADCDF2-38F0-482C-A8AC-11912B7386B4}">
      <dsp:nvSpPr>
        <dsp:cNvPr id="0" name=""/>
        <dsp:cNvSpPr/>
      </dsp:nvSpPr>
      <dsp:spPr>
        <a:xfrm>
          <a:off x="845039" y="40743"/>
          <a:ext cx="3989487" cy="3989487"/>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B2C7D-19C9-46D7-910C-2C842A712A7D}">
      <dsp:nvSpPr>
        <dsp:cNvPr id="0" name=""/>
        <dsp:cNvSpPr/>
      </dsp:nvSpPr>
      <dsp:spPr>
        <a:xfrm>
          <a:off x="1229836" y="253057"/>
          <a:ext cx="3455061" cy="3455061"/>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Strategy</a:t>
          </a:r>
        </a:p>
      </dsp:txBody>
      <dsp:txXfrm>
        <a:off x="3063898" y="969160"/>
        <a:ext cx="1275082" cy="946028"/>
      </dsp:txXfrm>
    </dsp:sp>
    <dsp:sp modelId="{97153106-29E5-4A2E-ACC1-28EAF52BAF2B}">
      <dsp:nvSpPr>
        <dsp:cNvPr id="0" name=""/>
        <dsp:cNvSpPr/>
      </dsp:nvSpPr>
      <dsp:spPr>
        <a:xfrm>
          <a:off x="1229836" y="369049"/>
          <a:ext cx="3455061" cy="3455061"/>
        </a:xfrm>
        <a:prstGeom prst="pie">
          <a:avLst>
            <a:gd name="adj1" fmla="val 0"/>
            <a:gd name="adj2" fmla="val 54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Capital</a:t>
          </a:r>
        </a:p>
      </dsp:txBody>
      <dsp:txXfrm>
        <a:off x="3063898" y="2161979"/>
        <a:ext cx="1275082" cy="946028"/>
      </dsp:txXfrm>
    </dsp:sp>
    <dsp:sp modelId="{B4DCDB33-4C48-46F3-9A84-01FECC92B503}">
      <dsp:nvSpPr>
        <dsp:cNvPr id="0" name=""/>
        <dsp:cNvSpPr/>
      </dsp:nvSpPr>
      <dsp:spPr>
        <a:xfrm>
          <a:off x="1113845" y="369049"/>
          <a:ext cx="3455061" cy="3455061"/>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Talent</a:t>
          </a:r>
        </a:p>
      </dsp:txBody>
      <dsp:txXfrm>
        <a:off x="1459762" y="2161979"/>
        <a:ext cx="1275082" cy="946028"/>
      </dsp:txXfrm>
    </dsp:sp>
    <dsp:sp modelId="{E59CB5B1-055E-46E3-AE3D-F4B53D0732DA}">
      <dsp:nvSpPr>
        <dsp:cNvPr id="0" name=""/>
        <dsp:cNvSpPr/>
      </dsp:nvSpPr>
      <dsp:spPr>
        <a:xfrm>
          <a:off x="1113845" y="253057"/>
          <a:ext cx="3455061" cy="3455061"/>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Infrastructure</a:t>
          </a:r>
        </a:p>
      </dsp:txBody>
      <dsp:txXfrm>
        <a:off x="1459762" y="969160"/>
        <a:ext cx="1275082" cy="946028"/>
      </dsp:txXfrm>
    </dsp:sp>
    <dsp:sp modelId="{3CD7A541-B91F-4385-BF40-6C6384E7C1AA}">
      <dsp:nvSpPr>
        <dsp:cNvPr id="0" name=""/>
        <dsp:cNvSpPr/>
      </dsp:nvSpPr>
      <dsp:spPr>
        <a:xfrm>
          <a:off x="1015951" y="39173"/>
          <a:ext cx="3882830" cy="3882830"/>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2530F-900F-4C99-8386-4DFCFE07F64D}">
      <dsp:nvSpPr>
        <dsp:cNvPr id="0" name=""/>
        <dsp:cNvSpPr/>
      </dsp:nvSpPr>
      <dsp:spPr>
        <a:xfrm>
          <a:off x="1015951" y="155164"/>
          <a:ext cx="3882830" cy="3882830"/>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C1E19-7361-4353-80D6-D0352A7994C1}">
      <dsp:nvSpPr>
        <dsp:cNvPr id="0" name=""/>
        <dsp:cNvSpPr/>
      </dsp:nvSpPr>
      <dsp:spPr>
        <a:xfrm>
          <a:off x="899960" y="155164"/>
          <a:ext cx="3882830" cy="3882830"/>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ADCDF2-38F0-482C-A8AC-11912B7386B4}">
      <dsp:nvSpPr>
        <dsp:cNvPr id="0" name=""/>
        <dsp:cNvSpPr/>
      </dsp:nvSpPr>
      <dsp:spPr>
        <a:xfrm>
          <a:off x="899960" y="39173"/>
          <a:ext cx="3882830" cy="3882830"/>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0E8ECA-C7AC-7845-A52E-00AE81A0CC6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0DE0BA-64B4-DD44-9FA6-404C16158E9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56A4A579-9890-AC44-A4D0-F6C5D4CEAE70}" type="datetimeFigureOut">
              <a:rPr lang="en-US" smtClean="0"/>
              <a:t>9/24/20</a:t>
            </a:fld>
            <a:endParaRPr lang="en-US"/>
          </a:p>
        </p:txBody>
      </p:sp>
      <p:sp>
        <p:nvSpPr>
          <p:cNvPr id="4" name="Footer Placeholder 3">
            <a:extLst>
              <a:ext uri="{FF2B5EF4-FFF2-40B4-BE49-F238E27FC236}">
                <a16:creationId xmlns:a16="http://schemas.microsoft.com/office/drawing/2014/main" id="{469F301E-7D39-EE44-BFB0-3608278CB21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66AAF8-E2E9-094C-953C-61C622266DD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7FB0EBD3-2B10-3B48-AEE7-73230F37DF57}" type="slidenum">
              <a:rPr lang="en-US" smtClean="0"/>
              <a:t>‹#›</a:t>
            </a:fld>
            <a:endParaRPr lang="en-US"/>
          </a:p>
        </p:txBody>
      </p:sp>
    </p:spTree>
    <p:extLst>
      <p:ext uri="{BB962C8B-B14F-4D97-AF65-F5344CB8AC3E}">
        <p14:creationId xmlns:p14="http://schemas.microsoft.com/office/powerpoint/2010/main" val="711639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32B7095-64FF-254B-B1E8-5A6E981E7298}" type="datetimeFigureOut">
              <a:rPr lang="en-US" smtClean="0"/>
              <a:t>9/24/20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14DEE30-9F32-CF4E-8610-51EDD936FF61}" type="slidenum">
              <a:rPr lang="en-US" smtClean="0"/>
              <a:t>‹#›</a:t>
            </a:fld>
            <a:endParaRPr lang="en-US"/>
          </a:p>
        </p:txBody>
      </p:sp>
    </p:spTree>
    <p:extLst>
      <p:ext uri="{BB962C8B-B14F-4D97-AF65-F5344CB8AC3E}">
        <p14:creationId xmlns:p14="http://schemas.microsoft.com/office/powerpoint/2010/main" val="1036491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ssp.org/about/society-bylaws-and-guidelines/society-operating-guidelines/sog-section-8-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chapterservices@assp.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ssp.org/docs/default-source/community-leader-resources/chapter-documents/chapter-annual-planning-report.docx?sfvrsn=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a:t>
            </a:fld>
            <a:endParaRPr lang="en-US"/>
          </a:p>
        </p:txBody>
      </p:sp>
    </p:spTree>
    <p:extLst>
      <p:ext uri="{BB962C8B-B14F-4D97-AF65-F5344CB8AC3E}">
        <p14:creationId xmlns:p14="http://schemas.microsoft.com/office/powerpoint/2010/main" val="1331714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inion Pro" panose="02040503050201020203" pitchFamily="18" charset="0"/>
              </a:rPr>
              <a:t>Your chapter will use the Chapter Operations Management Tool (COMT) to plan annual activities, track performance and share your successes and challenges with your area director, regional vice president and the Society. The tool serves three functions:</a:t>
            </a:r>
          </a:p>
          <a:p>
            <a:endParaRPr lang="en-US" sz="1200" dirty="0">
              <a:latin typeface="Minion Pro" panose="02040503050201020203" pitchFamily="18" charset="0"/>
            </a:endParaRPr>
          </a:p>
          <a:p>
            <a:pPr marL="228600" indent="-228600">
              <a:buAutoNum type="arabicPeriod"/>
            </a:pPr>
            <a:r>
              <a:rPr lang="en-US" sz="1200" dirty="0">
                <a:latin typeface="Minion Pro" panose="02040503050201020203" pitchFamily="18" charset="0"/>
              </a:rPr>
              <a:t>Planning: The tool focuses on the items considered most important to a successful chapter year of providing outstanding value to members. Items on the list are ideas for serving members that you can use throughout the year.</a:t>
            </a:r>
          </a:p>
          <a:p>
            <a:pPr marL="228600" indent="-228600">
              <a:buAutoNum type="arabicPeriod"/>
            </a:pPr>
            <a:endParaRPr lang="en-US" sz="1200" dirty="0">
              <a:latin typeface="Minion Pro" panose="02040503050201020203" pitchFamily="18" charset="0"/>
            </a:endParaRPr>
          </a:p>
          <a:p>
            <a:pPr marL="228600" indent="-228600">
              <a:buAutoNum type="arabicPeriod" startAt="2"/>
            </a:pPr>
            <a:r>
              <a:rPr lang="en-US" sz="1200" dirty="0">
                <a:latin typeface="Minion Pro" panose="02040503050201020203" pitchFamily="18" charset="0"/>
              </a:rPr>
              <a:t>Feedback and reporting: Your chapter uploads all required reports into your tool and tracks activity throughout the year. At the end of the year, your chapter’s completed COMT serves as your chapter’s annual report, which is the final required report described in Society Operating Guideline 8.5. Together, these reports enable your regional leadership and the Society to provide additional support and identify best practices.</a:t>
            </a:r>
          </a:p>
          <a:p>
            <a:pPr marL="0" indent="0">
              <a:buNone/>
            </a:pPr>
            <a:endParaRPr lang="en-US" sz="1200" dirty="0">
              <a:latin typeface="Minion Pro" panose="02040503050201020203" pitchFamily="18" charset="0"/>
            </a:endParaRPr>
          </a:p>
          <a:p>
            <a:pPr marL="228600" indent="-228600">
              <a:buAutoNum type="arabicPeriod" startAt="2"/>
            </a:pPr>
            <a:r>
              <a:rPr lang="en-US" sz="1200" dirty="0">
                <a:latin typeface="Minion Pro" panose="02040503050201020203" pitchFamily="18" charset="0"/>
              </a:rPr>
              <a:t>Chapter recognition: Your chapter’s COMT is the primary recordkeeping mechanism for the chapter recognition program, which celebrates chapters’ outstanding achievements throughout the year.</a:t>
            </a:r>
          </a:p>
        </p:txBody>
      </p:sp>
      <p:sp>
        <p:nvSpPr>
          <p:cNvPr id="4" name="Slide Number Placeholder 3"/>
          <p:cNvSpPr>
            <a:spLocks noGrp="1"/>
          </p:cNvSpPr>
          <p:nvPr>
            <p:ph type="sldNum" sz="quarter" idx="5"/>
          </p:nvPr>
        </p:nvSpPr>
        <p:spPr/>
        <p:txBody>
          <a:bodyPr/>
          <a:lstStyle/>
          <a:p>
            <a:fld id="{814DEE30-9F32-CF4E-8610-51EDD936FF61}" type="slidenum">
              <a:rPr lang="en-US" smtClean="0"/>
              <a:t>15</a:t>
            </a:fld>
            <a:endParaRPr lang="en-US"/>
          </a:p>
        </p:txBody>
      </p:sp>
    </p:spTree>
    <p:extLst>
      <p:ext uri="{BB962C8B-B14F-4D97-AF65-F5344CB8AC3E}">
        <p14:creationId xmlns:p14="http://schemas.microsoft.com/office/powerpoint/2010/main" val="3375095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Chapter Operations Management Tool has significant changes this year. Response options are now organized to match </a:t>
            </a:r>
            <a:r>
              <a:rPr lang="en-US" sz="1200" b="0" i="0" u="sng" kern="1200" dirty="0">
                <a:solidFill>
                  <a:schemeClr val="tx1"/>
                </a:solidFill>
                <a:effectLst/>
                <a:latin typeface="+mn-lt"/>
                <a:ea typeface="+mn-ea"/>
                <a:cs typeface="+mn-cs"/>
                <a:hlinkClick r:id="rId3"/>
              </a:rPr>
              <a:t>Society Operating Guideline 8.5</a:t>
            </a:r>
            <a:r>
              <a:rPr lang="en-US" sz="1200" b="0" kern="1200" dirty="0">
                <a:solidFill>
                  <a:schemeClr val="tx1"/>
                </a:solidFill>
                <a:effectLst/>
                <a:latin typeface="+mn-lt"/>
                <a:ea typeface="+mn-ea"/>
                <a:cs typeface="+mn-cs"/>
              </a:rPr>
              <a:t> to highlight how each activity relates to what you are being asked to do. S</a:t>
            </a:r>
            <a:r>
              <a:rPr lang="en-US" dirty="0"/>
              <a:t>ociety Operating Guideline 8.5 outlines the chapter charter requirements that ensure members are being well-served by their chapters.</a:t>
            </a:r>
          </a:p>
          <a:p>
            <a:endParaRPr lang="en-US" dirty="0"/>
          </a:p>
          <a:p>
            <a:r>
              <a:rPr lang="en-US" dirty="0"/>
              <a:t>There are four sections in the new tool: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Reporting requirements verify that your chapter is providing value to members and serve as a way to provide feedback about the tools and resources you need to continue to provide that value.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Operational activity requirements focus on the basic operational elements that enable you to deliver value to members responsibly.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Member value requirements focus on the value that you provide to members through your engaging programming and experiences.</a:t>
            </a:r>
          </a:p>
          <a:p>
            <a:pPr marL="171450" indent="-171450">
              <a:buFont typeface="Arial" panose="020B0604020202020204" pitchFamily="34" charset="0"/>
              <a:buChar char="•"/>
            </a:pPr>
            <a:r>
              <a:rPr lang="en-US" dirty="0"/>
              <a:t>Additional member value activities </a:t>
            </a:r>
            <a:r>
              <a:rPr lang="en-US" sz="1200" kern="1200" dirty="0">
                <a:solidFill>
                  <a:schemeClr val="tx1"/>
                </a:solidFill>
                <a:effectLst/>
                <a:latin typeface="+mn-lt"/>
                <a:ea typeface="+mn-ea"/>
                <a:cs typeface="+mn-cs"/>
              </a:rPr>
              <a:t>reflect the work your chapter does to extend the value that you provide to members beyond meeting charter requirements.</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16</a:t>
            </a:fld>
            <a:endParaRPr lang="en-US"/>
          </a:p>
        </p:txBody>
      </p:sp>
    </p:spTree>
    <p:extLst>
      <p:ext uri="{BB962C8B-B14F-4D97-AF65-F5344CB8AC3E}">
        <p14:creationId xmlns:p14="http://schemas.microsoft.com/office/powerpoint/2010/main" val="289084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chapter recognition program recognizes chapters for the delivery a standard of service to members. The Chapter Operations Management Tool to helps you meet your goals as we provide great value to members.</a:t>
            </a:r>
            <a:endParaRPr lang="en-US" dirty="0"/>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tool has three tiers of points, weighted toward the activities that best support a chapter’s ability to meet chapter charter requirements.</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Chapter charter requirements are 400 points each, for a total of 6000 total points available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Activities that strongly support meeting requirements are 90 points each, for a total of 1890 total points available</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Activities that enhance requirements are 40 points each, for a 2120 total points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As you can see, if your chapter meets all the chapter charter requirements, you will earn Bronze level recognition, showing that you have delivered core value to members.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complete all the charter requirements and just over half the additional activities that make a strong impact on your ability to meet those requirements, we will earn Silver in recognition of the strong value you have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complete all the charter requirements, most or all the strong impact activities and some of the additional supporting activities, you will earn Gold in recognition of the outstanding value you have provided.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to become a Platinum chapter, you need to deliver exceptional value to members by completing all charter requirements, most or all the strong impact activities and at least half of the additional supporting activities.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do need to meet all chapter charter requirements to qualify for any recognition level, regardless of the number of points shown in your Chapter Operations Management Tool. </a:t>
            </a:r>
            <a:r>
              <a:rPr lang="en-US" dirty="0"/>
              <a:t>But you don’t have to do every activity listed. Choose the activities that meet your members’ needs and interests and your recognition goals. Use the “other” options to report the unique things you are doing to deliver value to members.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17</a:t>
            </a:fld>
            <a:endParaRPr lang="en-US"/>
          </a:p>
        </p:txBody>
      </p:sp>
    </p:spTree>
    <p:extLst>
      <p:ext uri="{BB962C8B-B14F-4D97-AF65-F5344CB8AC3E}">
        <p14:creationId xmlns:p14="http://schemas.microsoft.com/office/powerpoint/2010/main" val="764128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enter these beginning of the chapter year activities in your COMT:</a:t>
            </a:r>
          </a:p>
          <a:p>
            <a:pPr marL="171450" indent="-171450">
              <a:buFont typeface="Arial" panose="020B0604020202020204" pitchFamily="34" charset="0"/>
              <a:buChar char="•"/>
            </a:pPr>
            <a:r>
              <a:rPr lang="en-US" dirty="0"/>
              <a:t>Operational plan uploaded by August 15.</a:t>
            </a:r>
          </a:p>
          <a:p>
            <a:pPr marL="171450" indent="-171450">
              <a:buFont typeface="Arial" panose="020B0604020202020204" pitchFamily="34" charset="0"/>
              <a:buChar char="•"/>
            </a:pPr>
            <a:r>
              <a:rPr lang="en-US" dirty="0"/>
              <a:t>First quarter website updates.</a:t>
            </a:r>
          </a:p>
          <a:p>
            <a:pPr marL="171450" indent="-171450">
              <a:buFont typeface="Arial" panose="020B0604020202020204" pitchFamily="34" charset="0"/>
              <a:buChar char="•"/>
            </a:pPr>
            <a:r>
              <a:rPr lang="en-US" dirty="0"/>
              <a:t>Attended Fall Regional Operating Committee meeting.</a:t>
            </a:r>
          </a:p>
          <a:p>
            <a:pPr marL="171450" indent="-171450">
              <a:buFont typeface="Arial" panose="020B0604020202020204" pitchFamily="34" charset="0"/>
              <a:buChar char="•"/>
            </a:pPr>
            <a:r>
              <a:rPr lang="en-US" dirty="0"/>
              <a:t>Mark your leader training and transition activities.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With these activities alone you will start the year off with 1,380 points.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[Invite leaders to share other activities they have completed that they can record in their COMT.]</a:t>
            </a:r>
          </a:p>
        </p:txBody>
      </p:sp>
      <p:sp>
        <p:nvSpPr>
          <p:cNvPr id="4" name="Slide Number Placeholder 3"/>
          <p:cNvSpPr>
            <a:spLocks noGrp="1"/>
          </p:cNvSpPr>
          <p:nvPr>
            <p:ph type="sldNum" sz="quarter" idx="5"/>
          </p:nvPr>
        </p:nvSpPr>
        <p:spPr/>
        <p:txBody>
          <a:bodyPr/>
          <a:lstStyle/>
          <a:p>
            <a:fld id="{814DEE30-9F32-CF4E-8610-51EDD936FF61}" type="slidenum">
              <a:rPr lang="en-US" smtClean="0"/>
              <a:t>18</a:t>
            </a:fld>
            <a:endParaRPr lang="en-US"/>
          </a:p>
        </p:txBody>
      </p:sp>
    </p:spTree>
    <p:extLst>
      <p:ext uri="{BB962C8B-B14F-4D97-AF65-F5344CB8AC3E}">
        <p14:creationId xmlns:p14="http://schemas.microsoft.com/office/powerpoint/2010/main" val="248400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your chapter stay on track, work with your chapter’s leadership team to set goals for the year, review your progress during each leadership team meeting and share reporting responsibilities to keep your COMT up-to-date.</a:t>
            </a:r>
          </a:p>
          <a:p>
            <a:endParaRPr lang="en-US" dirty="0"/>
          </a:p>
          <a:p>
            <a:r>
              <a:rPr lang="en-US" dirty="0"/>
              <a:t>Be sure to leverage the COMT resources, including me, your area director / regional vice president, other chapter leaders, and ASSP’s Chapter Services team.</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19</a:t>
            </a:fld>
            <a:endParaRPr lang="en-US"/>
          </a:p>
        </p:txBody>
      </p:sp>
    </p:spTree>
    <p:extLst>
      <p:ext uri="{BB962C8B-B14F-4D97-AF65-F5344CB8AC3E}">
        <p14:creationId xmlns:p14="http://schemas.microsoft.com/office/powerpoint/2010/main" val="240943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ASSP is committed to your development as a leader. We also recognize that you often support other members on their leadership journey through the work you do at your chapter.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Succession planning: You’ve just started the year, so it may feel strange to be talking about finding your replacement already. But succession planning is an ongoing process to identify and develop members within your chapter who will be prepared to assume leadership roles and carry your community forward. It’s also a great way to help members develop their leadership skills and grow your own – the same skills you use for good volunteer management can be used in the workplace. The Volunteer Management Resources page in Community Leader Resources has some great tips on succession planning and tools to help you start getting members involved the chapter in smaller ways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[GROUP DISCUSSION: Share tips on getting members involved in the chapter through small-scale volunteer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have opportunities for you, or other members you know might be a good match, to get involved with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[Share details about open elected leadership positions and other opportunities, and the processes involved for 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chapter is required to send a representative – the chapter president or a proxy – to the Regional Operating Committee meeting each program year. The ROC meetings are opportunities to provide input into the decisions made for our region and provide additional training and information to help you to be a more successful leaders. [Share information about your region’s ROC meeting, including dates and location, if additional chapter leaders may attend, and other relevant information.]</a:t>
            </a:r>
            <a:endParaRPr lang="en-US" dirty="0"/>
          </a:p>
          <a:p>
            <a:endParaRPr lang="en-US" dirty="0"/>
          </a:p>
          <a:p>
            <a:r>
              <a:rPr lang="en-US" dirty="0"/>
              <a:t>And the ASSP Leadership Conference.</a:t>
            </a:r>
          </a:p>
        </p:txBody>
      </p:sp>
      <p:sp>
        <p:nvSpPr>
          <p:cNvPr id="4" name="Slide Number Placeholder 3"/>
          <p:cNvSpPr>
            <a:spLocks noGrp="1"/>
          </p:cNvSpPr>
          <p:nvPr>
            <p:ph type="sldNum" sz="quarter" idx="5"/>
          </p:nvPr>
        </p:nvSpPr>
        <p:spPr/>
        <p:txBody>
          <a:bodyPr/>
          <a:lstStyle/>
          <a:p>
            <a:fld id="{814DEE30-9F32-CF4E-8610-51EDD936FF61}" type="slidenum">
              <a:rPr lang="en-US" smtClean="0"/>
              <a:t>20</a:t>
            </a:fld>
            <a:endParaRPr lang="en-US"/>
          </a:p>
        </p:txBody>
      </p:sp>
    </p:spTree>
    <p:extLst>
      <p:ext uri="{BB962C8B-B14F-4D97-AF65-F5344CB8AC3E}">
        <p14:creationId xmlns:p14="http://schemas.microsoft.com/office/powerpoint/2010/main" val="200162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conference is part of ASSP’s commitment to invest in our development of as volunteer leaders. It is designed to build better leaders and communities within ASSP.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year’s Leadership Conference will be virtual, taking place October 1 – 2 and is free to attend. We’ll have the chance to participate in two days of educational sessions, learning opportunities and networking experiences – all online. This means as many leaders from your chapter who want to attend can, without impacting your chapter’s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It would be great to have strong representation from our region at the conference.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Who here is planning on attending?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Are there other leaders that you should encourage to attend?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Are there future chapter leaders you could invite to attend to support your succession planning efforts?</a:t>
            </a:r>
          </a:p>
          <a:p>
            <a:r>
              <a:rPr lang="en-US" sz="1200" kern="1200" dirty="0">
                <a:solidFill>
                  <a:schemeClr val="tx1"/>
                </a:solidFill>
                <a:effectLst/>
                <a:latin typeface="+mn-lt"/>
                <a:ea typeface="+mn-ea"/>
                <a:cs typeface="+mn-cs"/>
              </a:rPr>
              <a:t> </a:t>
            </a:r>
            <a:endParaRPr lang="en-US" dirty="0"/>
          </a:p>
          <a:p>
            <a:r>
              <a:rPr lang="en-US" dirty="0"/>
              <a:t>Visit the Leadership Conference page on the ASSP website to register.</a:t>
            </a:r>
          </a:p>
        </p:txBody>
      </p:sp>
      <p:sp>
        <p:nvSpPr>
          <p:cNvPr id="4" name="Slide Number Placeholder 3"/>
          <p:cNvSpPr>
            <a:spLocks noGrp="1"/>
          </p:cNvSpPr>
          <p:nvPr>
            <p:ph type="sldNum" sz="quarter" idx="5"/>
          </p:nvPr>
        </p:nvSpPr>
        <p:spPr/>
        <p:txBody>
          <a:bodyPr/>
          <a:lstStyle/>
          <a:p>
            <a:fld id="{814DEE30-9F32-CF4E-8610-51EDD936FF61}" type="slidenum">
              <a:rPr lang="en-US" smtClean="0"/>
              <a:t>21</a:t>
            </a:fld>
            <a:endParaRPr lang="en-US"/>
          </a:p>
        </p:txBody>
      </p:sp>
    </p:spTree>
    <p:extLst>
      <p:ext uri="{BB962C8B-B14F-4D97-AF65-F5344CB8AC3E}">
        <p14:creationId xmlns:p14="http://schemas.microsoft.com/office/powerpoint/2010/main" val="159349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22</a:t>
            </a:fld>
            <a:endParaRPr lang="en-US"/>
          </a:p>
        </p:txBody>
      </p:sp>
    </p:spTree>
    <p:extLst>
      <p:ext uri="{BB962C8B-B14F-4D97-AF65-F5344CB8AC3E}">
        <p14:creationId xmlns:p14="http://schemas.microsoft.com/office/powerpoint/2010/main" val="2871433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ask all chapter leaders to read the bylaws when first taking office. While you don’t need to memorize your bylaws, strive to understand the main points covered and endeavor be able to refer to them when needed. They are a helpful tool for addressing many of the questions your chapter may face in the coming year.</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and section bylaws outline the basic rules and procedures that your chapter must follow. These guidelines address topics such as what is expected of elected officers, when elections take place, what makes up your governing body, what constitutes a quorum at a meeting and more.</a:t>
            </a:r>
          </a:p>
          <a:p>
            <a:endParaRPr lang="en-US" dirty="0"/>
          </a:p>
          <a:p>
            <a:r>
              <a:rPr lang="en-US" sz="1200" kern="1200" dirty="0">
                <a:solidFill>
                  <a:schemeClr val="tx1"/>
                </a:solidFill>
                <a:effectLst/>
                <a:latin typeface="+mn-lt"/>
                <a:ea typeface="+mn-ea"/>
                <a:cs typeface="+mn-cs"/>
              </a:rPr>
              <a:t>Chapter and sections should plan to review their bylaws every 2 to 4 years to ensure that the policies and procedures they contain continue to meet the chapter’s/section’s needs and that they align with the latest model bylaws.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chapter/section members must approve any proposed amendments to chapter or section bylaws. Before proposed amendments are distributed to members for a vote, proposed amendments must be reviewed and approved by your area director, regional vice president and ASSP Chapter Services. To initiate the process, submit proposed amendments using the Online Bylaws Tool below or via e-mail to </a:t>
            </a:r>
            <a:r>
              <a:rPr lang="en-US" sz="1200" u="none" strike="noStrike" kern="1200" dirty="0">
                <a:solidFill>
                  <a:schemeClr val="tx1"/>
                </a:solidFill>
                <a:effectLst/>
                <a:latin typeface="+mn-lt"/>
                <a:ea typeface="+mn-ea"/>
                <a:cs typeface="+mn-cs"/>
                <a:hlinkClick r:id="rId3"/>
              </a:rPr>
              <a:t>ASSP Chapter Services</a:t>
            </a:r>
            <a:r>
              <a:rPr lang="en-US" sz="1200" kern="1200" dirty="0">
                <a:solidFill>
                  <a:schemeClr val="tx1"/>
                </a:solidFill>
                <a:effectLst/>
                <a:latin typeface="+mn-lt"/>
                <a:ea typeface="+mn-ea"/>
                <a:cs typeface="+mn-cs"/>
              </a:rPr>
              <a:t>. Once your proposed changes are finalized, chapter members must approve the proposed amendments through a vote at a chapter meeting or an electronic ballot for the changes to go into effect.</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23</a:t>
            </a:fld>
            <a:endParaRPr lang="en-US"/>
          </a:p>
        </p:txBody>
      </p:sp>
    </p:spTree>
    <p:extLst>
      <p:ext uri="{BB962C8B-B14F-4D97-AF65-F5344CB8AC3E}">
        <p14:creationId xmlns:p14="http://schemas.microsoft.com/office/powerpoint/2010/main" val="2420334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As the COVID-19 pandemic evolves, ASSP leaders continue to monitor the latest developments and follow recommendations from public health authorities and government officials. ASSP has stood for safety for more than 100 years and take our responsibilities to slow the community spread of the virus seriously during this unprecedented public health crisis.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We know that the world, and particularly how and where we work, will look different as we emerge from the COVID-19 pandemic. This includes how members and leaders approach chapter meetings and events.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ASSP chapters connect members to valuable education, networking and leadership opportunities. We know leaders and members are eager to continue to build those connections through face-to-face programming. At the same time, the health and safety of members, leaders and attendees is important.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Each chapter must exercise its own judgment in returning to in-person programming. The following guidance is intended to help your leadership team navigate through the decision-making process.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76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a:t>
            </a:fld>
            <a:endParaRPr lang="en-US"/>
          </a:p>
        </p:txBody>
      </p:sp>
    </p:spTree>
    <p:extLst>
      <p:ext uri="{BB962C8B-B14F-4D97-AF65-F5344CB8AC3E}">
        <p14:creationId xmlns:p14="http://schemas.microsoft.com/office/powerpoint/2010/main" val="3376374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rial" panose="020B0604020202020204" pitchFamily="34" charset="0"/>
              </a:rPr>
              <a:t>Is an in-person meeting necessary? </a:t>
            </a:r>
            <a:r>
              <a:rPr lang="en-US" sz="1800" b="0" i="0" u="none" strike="noStrike" baseline="0" dirty="0">
                <a:solidFill>
                  <a:srgbClr val="000000"/>
                </a:solidFill>
                <a:latin typeface="Arial" panose="020B0604020202020204" pitchFamily="34" charset="0"/>
              </a:rPr>
              <a:t>Physical distancing continues to be the best option for slowing the spread of the virus. Are there other ways to accomplish the goals of your event through your existing communication channels or through virtual programming? You can gather and share virtual programming resources in the Chapter and Section Leader group on the online ASSP Community.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What are the current local, state and federal guidelines? </a:t>
            </a:r>
            <a:r>
              <a:rPr lang="en-US" sz="1800" b="0" i="0" u="none" strike="noStrike" baseline="0" dirty="0">
                <a:solidFill>
                  <a:srgbClr val="000000"/>
                </a:solidFill>
                <a:latin typeface="Arial" panose="020B0604020202020204" pitchFamily="34" charset="0"/>
              </a:rPr>
              <a:t>Different municipalities and states have their own guidance and requirements for meetings and information often shifts quickly based on local conditions. Check your local and state public health websites or contact your local health department. Monitor the guidelines, requirements and restrictions that may impact your event throughout the planning and execution of your event and be prepared to make adjustments as needed.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What is ASSP doing? </a:t>
            </a:r>
            <a:r>
              <a:rPr lang="en-US" sz="1800" b="0" i="0" u="none" strike="noStrike" baseline="0" dirty="0">
                <a:solidFill>
                  <a:srgbClr val="000000"/>
                </a:solidFill>
                <a:latin typeface="Arial" panose="020B0604020202020204" pitchFamily="34" charset="0"/>
              </a:rPr>
              <a:t>We continue to monitor the latest information from government authorities and public health officials and adjust our in-person programming accordingly. </a:t>
            </a:r>
            <a:r>
              <a:rPr lang="en-US" sz="1800" dirty="0">
                <a:effectLst/>
                <a:latin typeface="Arial" panose="020B0604020202020204" pitchFamily="34" charset="0"/>
                <a:ea typeface="Calibri" panose="020F0502020204030204" pitchFamily="34" charset="0"/>
                <a:cs typeface="Times New Roman" panose="02020603050405020304" pitchFamily="18" charset="0"/>
              </a:rPr>
              <a:t>As of writing, we have shifted all in-person education events to virtual offerings through December 31, 2020 and we will be carefully evaluating thereafter. In addition, all ASSP board, council, committee and regional meetings to virtual through March 31, 2021. While each chapter must exercise its own judgment, we encourage chapters to align with this approach. </a:t>
            </a:r>
            <a:r>
              <a:rPr lang="en-US" sz="1800" b="0" i="0" u="none" strike="noStrike" baseline="0" dirty="0">
                <a:solidFill>
                  <a:srgbClr val="000000"/>
                </a:solidFill>
                <a:latin typeface="Arial" panose="020B0604020202020204" pitchFamily="34" charset="0"/>
              </a:rPr>
              <a:t>Visit our COVID-19 resource page for the latest information.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H</a:t>
            </a:r>
            <a:r>
              <a:rPr lang="en-US" sz="1800" b="1" i="0" u="none" strike="noStrike" baseline="0" dirty="0">
                <a:solidFill>
                  <a:srgbClr val="000000"/>
                </a:solidFill>
                <a:latin typeface="Arial" panose="020B0604020202020204" pitchFamily="34" charset="0"/>
              </a:rPr>
              <a:t>ow will chapter finances be impacted? </a:t>
            </a:r>
            <a:r>
              <a:rPr lang="en-US" sz="1800" b="0" i="0" u="none" strike="noStrike" baseline="0" dirty="0">
                <a:solidFill>
                  <a:srgbClr val="000000"/>
                </a:solidFill>
                <a:latin typeface="Arial" panose="020B0604020202020204" pitchFamily="34" charset="0"/>
              </a:rPr>
              <a:t>In addition to health and safety concerns, the pandemic has created a shifting economic landscape. Chapter leaders have a responsibility to be good stewards of chapter funds. How does the event support the chapter’s revenue and financial stability needs? What are </a:t>
            </a:r>
            <a:r>
              <a:rPr lang="en-US" sz="1800" b="0" i="0" u="none" strike="noStrike" baseline="0" dirty="0">
                <a:latin typeface="Arial" panose="020B0604020202020204" pitchFamily="34" charset="0"/>
              </a:rPr>
              <a:t>the chapter’s liabilities if the event attendance is lower than anticipated or needs to be postponed or cancelled? </a:t>
            </a:r>
          </a:p>
          <a:p>
            <a:endParaRPr lang="en-US" sz="1800" b="0" i="0" u="none" strike="noStrike" baseline="0" dirty="0">
              <a:latin typeface="Arial" panose="020B0604020202020204" pitchFamily="34" charset="0"/>
            </a:endParaRPr>
          </a:p>
          <a:p>
            <a:r>
              <a:rPr lang="en-US" sz="1800" b="1" i="0" u="none" strike="noStrike" baseline="0" dirty="0">
                <a:latin typeface="Arial" panose="020B0604020202020204" pitchFamily="34" charset="0"/>
              </a:rPr>
              <a:t>How may your chapter’s reputation be impacted? </a:t>
            </a:r>
            <a:r>
              <a:rPr lang="en-US" sz="1800" b="0" i="0" u="none" strike="noStrike" baseline="0" dirty="0">
                <a:latin typeface="Arial" panose="020B0604020202020204" pitchFamily="34" charset="0"/>
              </a:rPr>
              <a:t>Another factor to consider is any reputational risks your chapter could face as a result of hosting a gathering, particularly if it is linked to any case of COVID-19.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6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The decision to move forward with any face-to-face chapter programming should be made with the support of your entire leadership team. If your chapter leadership team decides to hold an in-person event, here are some additional factors and actions to consider to help safeguard the safety and health of attendees.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We’ll talk through venue considerations, pre-event attendee communications, and what to think about on-site during your event.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8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rial" panose="020B0604020202020204" pitchFamily="34" charset="0"/>
              </a:rPr>
              <a:t>Venue Considerations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What are the cancellation penalties and how flexible are the terms in any agreements with the venue should local conditions related to virus change?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Can the meeting space accommodate a minimum of six feet separation between attendees for entry/exit, seating, serving and networking?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Does the venue offer meeting space in an open space environment like an outdoor garden, terrace or common area?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If the meeting space is indoors, is it the space large and well-ventilated?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Will the venue provide equipment for and access to personal hygiene items, like hand sanitizer stations?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Does the venue offer live remote support (e.g., no- or low-contact support for needs that arise during your meeting like AV or Internet issues, temperature or lighting adjustments, etc.)?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Does the venue have written and published processes and guidelines about how it is addressing COVID-19? </a:t>
            </a:r>
          </a:p>
          <a:p>
            <a:endParaRPr lang="en-US" sz="1800" b="0" i="0" u="none" strike="noStrike" baseline="0" dirty="0">
              <a:solidFill>
                <a:srgbClr val="000000"/>
              </a:solidFill>
              <a:latin typeface="Wingdings" panose="05000000000000000000" pitchFamily="2" charset="2"/>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Are attendees allowed to bring their own food or other refreshments?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If food is being served, does the dining space allow for social distancing? Will the venue accommodate no shared or communal plates or utensils? What screening or facial covering requirements are in place for servers?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Discuss what other safeguards the venue may provide or require. </a:t>
            </a:r>
          </a:p>
          <a:p>
            <a:endParaRPr lang="en-US" sz="1800" b="0" i="0" u="none" strike="noStrike" baseline="0" dirty="0">
              <a:solidFill>
                <a:srgbClr val="000000"/>
              </a:solidFill>
              <a:latin typeface="Wingdings" panose="05000000000000000000" pitchFamily="2" charset="2"/>
            </a:endParaRPr>
          </a:p>
          <a:p>
            <a:r>
              <a:rPr lang="en-US" sz="1800" b="0" i="0" u="none" strike="noStrike" baseline="0" dirty="0">
                <a:solidFill>
                  <a:srgbClr val="000000"/>
                </a:solidFill>
                <a:latin typeface="Wingdings" panose="05000000000000000000" pitchFamily="2" charset="2"/>
              </a:rPr>
              <a:t>▪ Work with your venue to identify any additional controls that may be needed.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16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rial" panose="020B0604020202020204" pitchFamily="34" charset="0"/>
              </a:rPr>
              <a:t>Pre-Event Attendee Communications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Pre-event communications should include information about processes and guidelines that attendees will need to follow during the event. For example: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Emphasis that the primary priority is the safety and health of all. </a:t>
            </a:r>
            <a:endParaRPr lang="en-US" sz="1800" b="0" i="0" u="none" strike="noStrike" baseline="0" dirty="0">
              <a:latin typeface="Arial" panose="020B0604020202020204" pitchFamily="34" charset="0"/>
            </a:endParaRPr>
          </a:p>
          <a:p>
            <a:endParaRPr lang="en-US" sz="1800" b="0" i="0" u="none" strike="noStrike" baseline="0" dirty="0">
              <a:latin typeface="Arial" panose="020B0604020202020204" pitchFamily="34" charset="0"/>
            </a:endParaRPr>
          </a:p>
          <a:p>
            <a:r>
              <a:rPr lang="en-US" sz="1800" b="0" i="0" u="none" strike="noStrike" baseline="0" dirty="0">
                <a:latin typeface="Wingdings" panose="05000000000000000000" pitchFamily="2" charset="2"/>
              </a:rPr>
              <a:t>▪ </a:t>
            </a:r>
            <a:r>
              <a:rPr lang="en-US" sz="1800" b="0" i="0" u="none" strike="noStrike" baseline="0" dirty="0">
                <a:latin typeface="Arial" panose="020B0604020202020204" pitchFamily="34" charset="0"/>
              </a:rPr>
              <a:t>Any attendee (including chapter officers) who does not feel well should not participate in chapter events at this time. </a:t>
            </a:r>
          </a:p>
          <a:p>
            <a:endParaRPr lang="en-US" sz="1800" b="0" i="0" u="none" strike="noStrike" baseline="0" dirty="0">
              <a:latin typeface="Arial" panose="020B0604020202020204" pitchFamily="34" charset="0"/>
            </a:endParaRPr>
          </a:p>
          <a:p>
            <a:r>
              <a:rPr lang="en-US" sz="1800" b="0" i="0" u="none" strike="noStrike" baseline="0" dirty="0">
                <a:latin typeface="Wingdings" panose="05000000000000000000" pitchFamily="2" charset="2"/>
              </a:rPr>
              <a:t>▪ </a:t>
            </a:r>
            <a:r>
              <a:rPr lang="en-US" sz="1800" b="0" i="0" u="none" strike="noStrike" baseline="0" dirty="0">
                <a:latin typeface="Arial" panose="020B0604020202020204" pitchFamily="34" charset="0"/>
              </a:rPr>
              <a:t>Attendees should cancel their reservation or not enter the premises if they have or suspect they may have pandemic-related symptoms or exposure to COVID-19. </a:t>
            </a:r>
          </a:p>
          <a:p>
            <a:endParaRPr lang="en-US" sz="1800" b="0" i="0" u="none" strike="noStrike" baseline="0" dirty="0">
              <a:latin typeface="Arial" panose="020B0604020202020204" pitchFamily="34" charset="0"/>
            </a:endParaRPr>
          </a:p>
          <a:p>
            <a:r>
              <a:rPr lang="en-US" sz="1800" b="0" i="0" u="none" strike="noStrike" baseline="0" dirty="0">
                <a:latin typeface="Wingdings" panose="05000000000000000000" pitchFamily="2" charset="2"/>
              </a:rPr>
              <a:t>▪ Physical distancing requirements. </a:t>
            </a:r>
          </a:p>
          <a:p>
            <a:endParaRPr lang="en-US" sz="1800" b="0" i="0" u="none" strike="noStrike" baseline="0" dirty="0">
              <a:latin typeface="Wingdings" panose="05000000000000000000" pitchFamily="2" charset="2"/>
            </a:endParaRPr>
          </a:p>
          <a:p>
            <a:r>
              <a:rPr lang="en-US" sz="1800" b="0" i="0" u="none" strike="noStrike" baseline="0" dirty="0">
                <a:latin typeface="Wingdings" panose="05000000000000000000" pitchFamily="2" charset="2"/>
              </a:rPr>
              <a:t>▪ Facial covering requirements. </a:t>
            </a:r>
          </a:p>
          <a:p>
            <a:endParaRPr lang="en-US" sz="1800" b="0" i="0" u="none" strike="noStrike" baseline="0" dirty="0">
              <a:latin typeface="Wingdings" panose="05000000000000000000" pitchFamily="2" charset="2"/>
            </a:endParaRPr>
          </a:p>
          <a:p>
            <a:r>
              <a:rPr lang="en-US" sz="1800" b="0" i="0" u="none" strike="noStrike" baseline="0" dirty="0">
                <a:latin typeface="Wingdings" panose="05000000000000000000" pitchFamily="2" charset="2"/>
              </a:rPr>
              <a:t>▪ Instructions for facility entering, exiting and moving through the venue. </a:t>
            </a:r>
          </a:p>
          <a:p>
            <a:endParaRPr lang="en-US" sz="1800" b="0" i="0" u="none" strike="noStrike" baseline="0" dirty="0">
              <a:latin typeface="Wingdings" panose="05000000000000000000" pitchFamily="2" charset="2"/>
            </a:endParaRPr>
          </a:p>
          <a:p>
            <a:r>
              <a:rPr lang="en-US" sz="1800" b="0" i="0" u="none" strike="noStrike" baseline="0" dirty="0">
                <a:latin typeface="Wingdings" panose="05000000000000000000" pitchFamily="2" charset="2"/>
              </a:rPr>
              <a:t>▪ </a:t>
            </a:r>
            <a:r>
              <a:rPr lang="en-US" sz="1800" b="0" i="0" u="none" strike="noStrike" baseline="0" dirty="0">
                <a:latin typeface="Arial" panose="020B0604020202020204" pitchFamily="34" charset="0"/>
              </a:rPr>
              <a:t>Health and safety precautions that are in place at the venue. </a:t>
            </a:r>
          </a:p>
          <a:p>
            <a:endParaRPr lang="en-US" sz="1800" b="0" i="0" u="none" strike="noStrike" baseline="0" dirty="0">
              <a:latin typeface="Arial" panose="020B0604020202020204" pitchFamily="34" charset="0"/>
            </a:endParaRPr>
          </a:p>
          <a:p>
            <a:r>
              <a:rPr lang="en-US" sz="1800" b="0" i="0" u="none" strike="noStrike" baseline="0" dirty="0">
                <a:latin typeface="Wingdings" panose="05000000000000000000" pitchFamily="2" charset="2"/>
              </a:rPr>
              <a:t>▪ </a:t>
            </a:r>
            <a:r>
              <a:rPr lang="en-US" sz="1800" b="0" i="0" u="none" strike="noStrike" baseline="0" dirty="0">
                <a:latin typeface="Arial" panose="020B0604020202020204" pitchFamily="34" charset="0"/>
              </a:rPr>
              <a:t>An invitation to bring their own alcohol-based hand sanitizer. </a:t>
            </a:r>
          </a:p>
          <a:p>
            <a:endParaRPr lang="en-US" sz="1800" b="0" i="0" u="none" strike="noStrike" baseline="0" dirty="0">
              <a:latin typeface="Arial" panose="020B0604020202020204" pitchFamily="34" charset="0"/>
            </a:endParaRPr>
          </a:p>
          <a:p>
            <a:r>
              <a:rPr lang="en-US" sz="1800" b="0" i="0" u="none" strike="noStrike" baseline="0" dirty="0">
                <a:latin typeface="Wingdings" panose="05000000000000000000" pitchFamily="2" charset="2"/>
              </a:rPr>
              <a:t>▪ </a:t>
            </a:r>
            <a:r>
              <a:rPr lang="en-US" sz="1800" b="0" i="0" u="none" strike="noStrike" baseline="0" dirty="0">
                <a:latin typeface="Arial" panose="020B0604020202020204" pitchFamily="34" charset="0"/>
              </a:rPr>
              <a:t>Encouragement to practice good hygiene, including washing hands for 20 seconds, using alcohol-based hand sanitizer and covering mouth and nose with flexed elbow or tissue when coughing and sneezing. </a:t>
            </a:r>
          </a:p>
          <a:p>
            <a:endParaRPr lang="en-US" sz="1800" b="0" i="0" u="none" strike="noStrike" spc="-5" baseline="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0" i="0" u="none" strike="noStrike" baseline="0" dirty="0">
                <a:latin typeface="Wingdings" panose="05000000000000000000" pitchFamily="2" charset="2"/>
              </a:rPr>
              <a:t>▪ </a:t>
            </a:r>
            <a:r>
              <a:rPr lang="en-US" sz="1800" spc="-5" dirty="0">
                <a:effectLst/>
                <a:latin typeface="Arial" panose="020B0604020202020204" pitchFamily="34" charset="0"/>
                <a:ea typeface="Calibri" panose="020F0502020204030204" pitchFamily="34" charset="0"/>
                <a:cs typeface="Times New Roman" panose="02020603050405020304" pitchFamily="18" charset="0"/>
              </a:rPr>
              <a:t>Consider including a prominent waiver of liability against the chapter, on the registration form.  A template can be provided by the ASSP professional staff. </a:t>
            </a:r>
            <a:endParaRPr lang="en-SD" sz="1800" spc="-5"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34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Arial" panose="020B0604020202020204" pitchFamily="34" charset="0"/>
              </a:rPr>
              <a:t>On-Site During Your Event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Be prepared to follow state and local requirements, like taking attendees’ temperatures as they arrive.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Avoid the distribution of printed materials and provide digital materials before or after the event when possible.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If allowed by your venue, encourage attendees to bring their own refreshments and avoid shared or communal food, plates and serving utensils.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Use no-contact methods of greeting (e.g., no handshaking).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Verbally reiterate processes and guidelines attendees will follow during the event that have been shared in pre-meeting communications.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02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Additional Resources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Center for Disease Control - Considerations for Events and Gatherings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World Health Organization: Mass Gatherings and COVID-19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ASSP COVID-19 Resources Page </a:t>
            </a: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Arial" panose="020B0604020202020204" pitchFamily="34" charset="0"/>
              </a:rPr>
              <a:t>ASSP COVID-19 Webinar Page </a:t>
            </a:r>
          </a:p>
          <a:p>
            <a:r>
              <a:rPr lang="en-US" sz="1800" b="0" i="0" u="none" strike="noStrike" baseline="0" dirty="0">
                <a:solidFill>
                  <a:srgbClr val="000000"/>
                </a:solidFill>
                <a:latin typeface="Arial" panose="020B0604020202020204" pitchFamily="34" charset="0"/>
              </a:rPr>
              <a:t>Chapter and Section Leaders Group on the online ASSP Community</a:t>
            </a:r>
          </a:p>
          <a:p>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4DEE30-9F32-CF4E-8610-51EDD936FF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111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your goals for the year, the actions you’ll take to achieve those goals and how the region can support you in this work.</a:t>
            </a:r>
          </a:p>
          <a:p>
            <a:endParaRPr lang="en-US" dirty="0"/>
          </a:p>
          <a:p>
            <a:r>
              <a:rPr lang="en-US" dirty="0"/>
              <a:t>[Use the </a:t>
            </a:r>
            <a:r>
              <a:rPr lang="en-US" sz="1200" b="0" i="0" u="sng" kern="1200" dirty="0">
                <a:solidFill>
                  <a:schemeClr val="tx1"/>
                </a:solidFill>
                <a:effectLst/>
                <a:latin typeface="+mn-lt"/>
                <a:ea typeface="+mn-ea"/>
                <a:cs typeface="+mn-cs"/>
                <a:hlinkClick r:id="rId3"/>
              </a:rPr>
              <a:t>Annual Chapter Operations Planning Template</a:t>
            </a:r>
            <a:r>
              <a:rPr lang="en-US" sz="1200" b="0" i="0" u="sng" kern="1200" dirty="0">
                <a:solidFill>
                  <a:schemeClr val="tx1"/>
                </a:solidFill>
                <a:effectLst/>
                <a:latin typeface="+mn-lt"/>
                <a:ea typeface="+mn-ea"/>
                <a:cs typeface="+mn-cs"/>
              </a:rPr>
              <a:t> </a:t>
            </a:r>
            <a:r>
              <a:rPr lang="en-US" dirty="0"/>
              <a:t>or the operational plans submitted by the chapter(s) to guide the conversation. Thank everyone for their participation and contributions at the end.]</a:t>
            </a:r>
          </a:p>
        </p:txBody>
      </p:sp>
      <p:sp>
        <p:nvSpPr>
          <p:cNvPr id="4" name="Slide Number Placeholder 3"/>
          <p:cNvSpPr>
            <a:spLocks noGrp="1"/>
          </p:cNvSpPr>
          <p:nvPr>
            <p:ph type="sldNum" sz="quarter" idx="5"/>
          </p:nvPr>
        </p:nvSpPr>
        <p:spPr/>
        <p:txBody>
          <a:bodyPr/>
          <a:lstStyle/>
          <a:p>
            <a:fld id="{814DEE30-9F32-CF4E-8610-51EDD936FF61}" type="slidenum">
              <a:rPr lang="en-US" smtClean="0"/>
              <a:t>31</a:t>
            </a:fld>
            <a:endParaRPr lang="en-US"/>
          </a:p>
        </p:txBody>
      </p:sp>
    </p:spTree>
    <p:extLst>
      <p:ext uri="{BB962C8B-B14F-4D97-AF65-F5344CB8AC3E}">
        <p14:creationId xmlns:p14="http://schemas.microsoft.com/office/powerpoint/2010/main" val="1061144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33</a:t>
            </a:fld>
            <a:endParaRPr lang="en-US" dirty="0"/>
          </a:p>
        </p:txBody>
      </p:sp>
    </p:spTree>
    <p:extLst>
      <p:ext uri="{BB962C8B-B14F-4D97-AF65-F5344CB8AC3E}">
        <p14:creationId xmlns:p14="http://schemas.microsoft.com/office/powerpoint/2010/main" val="2541562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31774">
              <a:spcAft>
                <a:spcPts val="1223"/>
              </a:spcAft>
              <a:defRPr/>
            </a:pPr>
            <a:endParaRPr lang="en-US" dirty="0"/>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77B0B6-4774-0346-B5FE-0F0680DFAD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793AD009-BAF1-4F9D-82D6-292A2A54CD18}"/>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4C24E5-3939-4D75-9A1F-6E5F260E936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9/24/20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Image Placeholder 8">
            <a:extLst>
              <a:ext uri="{FF2B5EF4-FFF2-40B4-BE49-F238E27FC236}">
                <a16:creationId xmlns:a16="http://schemas.microsoft.com/office/drawing/2014/main" id="{DF1E51F3-F111-4D9E-8B0A-1FF772D155AD}"/>
              </a:ext>
            </a:extLst>
          </p:cNvPr>
          <p:cNvSpPr>
            <a:spLocks noGrp="1" noRot="1" noChangeAspect="1"/>
          </p:cNvSpPr>
          <p:nvPr>
            <p:ph type="sldImg"/>
          </p:nvPr>
        </p:nvSpPr>
        <p:spPr/>
      </p:sp>
    </p:spTree>
    <p:extLst>
      <p:ext uri="{BB962C8B-B14F-4D97-AF65-F5344CB8AC3E}">
        <p14:creationId xmlns:p14="http://schemas.microsoft.com/office/powerpoint/2010/main" val="2336261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674688"/>
            <a:ext cx="2613025" cy="1470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35</a:t>
            </a:fld>
            <a:endParaRPr lang="en-US" dirty="0"/>
          </a:p>
        </p:txBody>
      </p:sp>
    </p:spTree>
    <p:extLst>
      <p:ext uri="{BB962C8B-B14F-4D97-AF65-F5344CB8AC3E}">
        <p14:creationId xmlns:p14="http://schemas.microsoft.com/office/powerpoint/2010/main" val="253586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a:t>
            </a:fld>
            <a:endParaRPr lang="en-US"/>
          </a:p>
        </p:txBody>
      </p:sp>
    </p:spTree>
    <p:extLst>
      <p:ext uri="{BB962C8B-B14F-4D97-AF65-F5344CB8AC3E}">
        <p14:creationId xmlns:p14="http://schemas.microsoft.com/office/powerpoint/2010/main" val="1063085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674688"/>
            <a:ext cx="2613025" cy="1470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36</a:t>
            </a:fld>
            <a:endParaRPr lang="en-US" dirty="0"/>
          </a:p>
        </p:txBody>
      </p:sp>
    </p:spTree>
    <p:extLst>
      <p:ext uri="{BB962C8B-B14F-4D97-AF65-F5344CB8AC3E}">
        <p14:creationId xmlns:p14="http://schemas.microsoft.com/office/powerpoint/2010/main" val="3355521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674688"/>
            <a:ext cx="2613025" cy="1470025"/>
          </a:xfrm>
        </p:spPr>
      </p:sp>
      <p:sp>
        <p:nvSpPr>
          <p:cNvPr id="3" name="Notes Placeholder 2"/>
          <p:cNvSpPr>
            <a:spLocks noGrp="1"/>
          </p:cNvSpPr>
          <p:nvPr>
            <p:ph type="body" idx="1"/>
          </p:nvPr>
        </p:nvSpPr>
        <p:spPr/>
        <p:txBody>
          <a:bodyPr/>
          <a:lstStyle/>
          <a:p>
            <a:endParaRPr lang="en-US" dirty="0"/>
          </a:p>
          <a:p>
            <a:endParaRPr lang="en-US" dirty="0"/>
          </a:p>
          <a:p>
            <a:endParaRPr lang="en-SD" dirty="0"/>
          </a:p>
        </p:txBody>
      </p:sp>
      <p:sp>
        <p:nvSpPr>
          <p:cNvPr id="4" name="Slide Number Placeholder 3"/>
          <p:cNvSpPr>
            <a:spLocks noGrp="1"/>
          </p:cNvSpPr>
          <p:nvPr>
            <p:ph type="sldNum" sz="quarter" idx="5"/>
          </p:nvPr>
        </p:nvSpPr>
        <p:spPr/>
        <p:txBody>
          <a:bodyPr/>
          <a:lstStyle/>
          <a:p>
            <a:fld id="{814DEE30-9F32-CF4E-8610-51EDD936FF61}" type="slidenum">
              <a:rPr lang="en-US" smtClean="0"/>
              <a:t>37</a:t>
            </a:fld>
            <a:endParaRPr lang="en-US" dirty="0"/>
          </a:p>
        </p:txBody>
      </p:sp>
    </p:spTree>
    <p:extLst>
      <p:ext uri="{BB962C8B-B14F-4D97-AF65-F5344CB8AC3E}">
        <p14:creationId xmlns:p14="http://schemas.microsoft.com/office/powerpoint/2010/main" val="537999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2C8E82-777F-476D-98D2-3A6EEC7B48F9}" type="slidenum">
              <a:rPr lang="en-US" smtClean="0"/>
              <a:t>38</a:t>
            </a:fld>
            <a:endParaRPr lang="en-US" dirty="0"/>
          </a:p>
        </p:txBody>
      </p:sp>
    </p:spTree>
    <p:extLst>
      <p:ext uri="{BB962C8B-B14F-4D97-AF65-F5344CB8AC3E}">
        <p14:creationId xmlns:p14="http://schemas.microsoft.com/office/powerpoint/2010/main" val="1569287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39</a:t>
            </a:fld>
            <a:endParaRPr lang="en-US" dirty="0"/>
          </a:p>
        </p:txBody>
      </p:sp>
    </p:spTree>
    <p:extLst>
      <p:ext uri="{BB962C8B-B14F-4D97-AF65-F5344CB8AC3E}">
        <p14:creationId xmlns:p14="http://schemas.microsoft.com/office/powerpoint/2010/main" val="414694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39992061"/>
            <a:ext cx="5608320" cy="37887215"/>
          </a:xfrm>
          <a:prstGeom prst="rect">
            <a:avLst/>
          </a:prstGeom>
        </p:spPr>
        <p:txBody>
          <a:bodyPr/>
          <a:lstStyle/>
          <a:p>
            <a:pPr lvl="0"/>
            <a:endParaRPr lang="en-US" dirty="0"/>
          </a:p>
        </p:txBody>
      </p:sp>
      <p:sp>
        <p:nvSpPr>
          <p:cNvPr id="4" name="Slide Number Placeholder 3"/>
          <p:cNvSpPr>
            <a:spLocks noGrp="1"/>
          </p:cNvSpPr>
          <p:nvPr>
            <p:ph type="sldNum" sz="quarter" idx="10"/>
          </p:nvPr>
        </p:nvSpPr>
        <p:spPr>
          <a:xfrm>
            <a:off x="3970938" y="79969509"/>
            <a:ext cx="3037840" cy="4209691"/>
          </a:xfrm>
          <a:prstGeom prst="rect">
            <a:avLst/>
          </a:prstGeom>
        </p:spPr>
        <p:txBody>
          <a:bodyPr/>
          <a:lstStyle/>
          <a:p>
            <a:fld id="{814DEE30-9F32-CF4E-8610-51EDD936FF61}" type="slidenum">
              <a:rPr lang="en-US" smtClean="0"/>
              <a:pPr/>
              <a:t>40</a:t>
            </a:fld>
            <a:endParaRPr lang="en-US" dirty="0"/>
          </a:p>
        </p:txBody>
      </p:sp>
      <p:sp>
        <p:nvSpPr>
          <p:cNvPr id="7" name="Slide Image Placeholder 6">
            <a:extLst>
              <a:ext uri="{FF2B5EF4-FFF2-40B4-BE49-F238E27FC236}">
                <a16:creationId xmlns:a16="http://schemas.microsoft.com/office/drawing/2014/main" id="{09B1553D-017C-4F33-8163-7C8F3D7AE1CF}"/>
              </a:ext>
            </a:extLst>
          </p:cNvPr>
          <p:cNvSpPr>
            <a:spLocks noGrp="1" noRot="1" noChangeAspect="1"/>
          </p:cNvSpPr>
          <p:nvPr>
            <p:ph type="sldImg"/>
          </p:nvPr>
        </p:nvSpPr>
        <p:spPr>
          <a:xfrm>
            <a:off x="1847850" y="793750"/>
            <a:ext cx="3314700" cy="1865313"/>
          </a:xfrm>
        </p:spPr>
      </p:sp>
    </p:spTree>
    <p:extLst>
      <p:ext uri="{BB962C8B-B14F-4D97-AF65-F5344CB8AC3E}">
        <p14:creationId xmlns:p14="http://schemas.microsoft.com/office/powerpoint/2010/main" val="2111584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41</a:t>
            </a:fld>
            <a:endParaRPr lang="en-US" dirty="0"/>
          </a:p>
        </p:txBody>
      </p:sp>
    </p:spTree>
    <p:extLst>
      <p:ext uri="{BB962C8B-B14F-4D97-AF65-F5344CB8AC3E}">
        <p14:creationId xmlns:p14="http://schemas.microsoft.com/office/powerpoint/2010/main" val="812269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42</a:t>
            </a:fld>
            <a:endParaRPr lang="en-US" dirty="0"/>
          </a:p>
        </p:txBody>
      </p:sp>
    </p:spTree>
    <p:extLst>
      <p:ext uri="{BB962C8B-B14F-4D97-AF65-F5344CB8AC3E}">
        <p14:creationId xmlns:p14="http://schemas.microsoft.com/office/powerpoint/2010/main" val="4054431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43</a:t>
            </a:fld>
            <a:endParaRPr lang="en-US" dirty="0"/>
          </a:p>
        </p:txBody>
      </p:sp>
    </p:spTree>
    <p:extLst>
      <p:ext uri="{BB962C8B-B14F-4D97-AF65-F5344CB8AC3E}">
        <p14:creationId xmlns:p14="http://schemas.microsoft.com/office/powerpoint/2010/main" val="1241337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44</a:t>
            </a:fld>
            <a:endParaRPr lang="en-US" dirty="0"/>
          </a:p>
        </p:txBody>
      </p:sp>
    </p:spTree>
    <p:extLst>
      <p:ext uri="{BB962C8B-B14F-4D97-AF65-F5344CB8AC3E}">
        <p14:creationId xmlns:p14="http://schemas.microsoft.com/office/powerpoint/2010/main" val="62434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45</a:t>
            </a:fld>
            <a:endParaRPr lang="en-US" dirty="0"/>
          </a:p>
        </p:txBody>
      </p:sp>
    </p:spTree>
    <p:extLst>
      <p:ext uri="{BB962C8B-B14F-4D97-AF65-F5344CB8AC3E}">
        <p14:creationId xmlns:p14="http://schemas.microsoft.com/office/powerpoint/2010/main" val="151503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7</a:t>
            </a:fld>
            <a:endParaRPr lang="en-US"/>
          </a:p>
        </p:txBody>
      </p:sp>
    </p:spTree>
    <p:extLst>
      <p:ext uri="{BB962C8B-B14F-4D97-AF65-F5344CB8AC3E}">
        <p14:creationId xmlns:p14="http://schemas.microsoft.com/office/powerpoint/2010/main" val="3351639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674688"/>
            <a:ext cx="2613025" cy="14700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46</a:t>
            </a:fld>
            <a:endParaRPr lang="en-US" dirty="0"/>
          </a:p>
        </p:txBody>
      </p:sp>
    </p:spTree>
    <p:extLst>
      <p:ext uri="{BB962C8B-B14F-4D97-AF65-F5344CB8AC3E}">
        <p14:creationId xmlns:p14="http://schemas.microsoft.com/office/powerpoint/2010/main" val="1705540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49</a:t>
            </a:fld>
            <a:endParaRPr lang="en-US"/>
          </a:p>
        </p:txBody>
      </p:sp>
    </p:spTree>
    <p:extLst>
      <p:ext uri="{BB962C8B-B14F-4D97-AF65-F5344CB8AC3E}">
        <p14:creationId xmlns:p14="http://schemas.microsoft.com/office/powerpoint/2010/main" val="254261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10</a:t>
            </a:fld>
            <a:endParaRPr lang="en-US"/>
          </a:p>
        </p:txBody>
      </p:sp>
    </p:spTree>
    <p:extLst>
      <p:ext uri="{BB962C8B-B14F-4D97-AF65-F5344CB8AC3E}">
        <p14:creationId xmlns:p14="http://schemas.microsoft.com/office/powerpoint/2010/main" val="407470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11</a:t>
            </a:fld>
            <a:endParaRPr lang="en-US"/>
          </a:p>
        </p:txBody>
      </p:sp>
    </p:spTree>
    <p:extLst>
      <p:ext uri="{BB962C8B-B14F-4D97-AF65-F5344CB8AC3E}">
        <p14:creationId xmlns:p14="http://schemas.microsoft.com/office/powerpoint/2010/main" val="426334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2020 – 2021 chapter year. As your area director / regional vice president, I’m looking forward to working together with all of you </a:t>
            </a:r>
            <a:r>
              <a:rPr lang="en-US" sz="1200" dirty="0">
                <a:latin typeface="Myriad Pro" panose="020B0503030403020204" pitchFamily="34" charset="0"/>
              </a:rPr>
              <a:t>to help ASSP members in our chapter reach the highest level of performance by connecting great resources and great people through strong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yriad Pro" panose="020B0503030403020204" pitchFamily="34" charset="0"/>
              </a:rPr>
              <a:t>This is our chance to talk about what you have on deck to get the year off to a great start and the tools and resources that can help you. We’ll also talk about your goals and plans for the year ahead.</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12</a:t>
            </a:fld>
            <a:endParaRPr lang="en-US"/>
          </a:p>
        </p:txBody>
      </p:sp>
    </p:spTree>
    <p:extLst>
      <p:ext uri="{BB962C8B-B14F-4D97-AF65-F5344CB8AC3E}">
        <p14:creationId xmlns:p14="http://schemas.microsoft.com/office/powerpoint/2010/main" val="219509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yriad Pro" panose="020B0503030403020204" pitchFamily="34" charset="0"/>
              </a:rPr>
              <a:t>ASSP is where OSH professionals find a vibrant community – one that helps you grow professionally through education and networking. As a leader of an ASSP chapter, you help ASSP members near you reach the highest level of performance by connecting great resources and great people. While right now we aren’t meeting face-to-face, the virtual programs you host support our members. You can gather and share tips for virtual programming through the Virtual Programming Resources discussion thread in the Chapter and Section Leaders Group on the online ASSP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the value members and the Society are looking to receive from chapters – it’s what you, as chapter leaders, are asked to deliver.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yriad Pro" panose="020B0503030403020204" pitchFamily="34" charset="0"/>
              </a:rPr>
              <a:t>Today is our chance to talk about what you have on deck to get the year off to a great start and the tools and resources that can help you as you bring this value to ASSP members in your chapter. We’ll also talk about your goals and plans for the year ahead.</a:t>
            </a: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13</a:t>
            </a:fld>
            <a:endParaRPr lang="en-US"/>
          </a:p>
        </p:txBody>
      </p:sp>
    </p:spTree>
    <p:extLst>
      <p:ext uri="{BB962C8B-B14F-4D97-AF65-F5344CB8AC3E}">
        <p14:creationId xmlns:p14="http://schemas.microsoft.com/office/powerpoint/2010/main" val="2386947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activities to focus on during the next few months to give you a great start to the year.</a:t>
            </a:r>
          </a:p>
          <a:p>
            <a:endParaRPr lang="en-US" dirty="0"/>
          </a:p>
          <a:p>
            <a:r>
              <a:rPr lang="en-US" dirty="0"/>
              <a:t>Connect with your leadership teams. Wrap up your transition activities and be sure everyone has taken their on-demand training from ASSP. Talk about your goals and plans for the year and how each member of the team can contribute. If your chapter has sections or student sections, be sure to check in with them, too.</a:t>
            </a:r>
          </a:p>
          <a:p>
            <a:endParaRPr lang="en-US" dirty="0"/>
          </a:p>
          <a:p>
            <a:r>
              <a:rPr lang="en-US" dirty="0"/>
              <a:t>Your chapter’s 2020 – 2021 Operational Plan is due August 15. You can use the plan template posted in Community Leader Resources, or another format that works for you. If your chapter has sections, include their activities, as well.</a:t>
            </a:r>
          </a:p>
          <a:p>
            <a:endParaRPr lang="en-US" dirty="0"/>
          </a:p>
          <a:p>
            <a:r>
              <a:rPr lang="en-US" dirty="0"/>
              <a:t>[GROUP DISCUSSION: if before August 15, talk about the Operational Plan template and answer any questions chapter leaders may have; if after August 15, have a conversation about leaders’ goals and plans for the year, focusing on activities happening earlier in the year or that need to get started now to be ready for later in the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our Regional Operating Committee meeting and the Leadership Conference coming up – we’ll talk more about those opportunities in just a bit.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14DEE30-9F32-CF4E-8610-51EDD936FF61}" type="slidenum">
              <a:rPr lang="en-US" smtClean="0"/>
              <a:t>14</a:t>
            </a:fld>
            <a:endParaRPr lang="en-US"/>
          </a:p>
        </p:txBody>
      </p:sp>
    </p:spTree>
    <p:extLst>
      <p:ext uri="{BB962C8B-B14F-4D97-AF65-F5344CB8AC3E}">
        <p14:creationId xmlns:p14="http://schemas.microsoft.com/office/powerpoint/2010/main" val="3601603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23D3C-9112-464B-9320-28D4D088B8E4}"/>
              </a:ext>
            </a:extLst>
          </p:cNvPr>
          <p:cNvPicPr>
            <a:picLocks noChangeAspect="1"/>
          </p:cNvPicPr>
          <p:nvPr userDrawn="1"/>
        </p:nvPicPr>
        <p:blipFill>
          <a:blip r:embed="rId2"/>
          <a:stretch>
            <a:fillRect/>
          </a:stretch>
        </p:blipFill>
        <p:spPr>
          <a:xfrm>
            <a:off x="339270" y="1521278"/>
            <a:ext cx="11509920" cy="3815443"/>
          </a:xfrm>
          <a:prstGeom prst="rect">
            <a:avLst/>
          </a:prstGeom>
        </p:spPr>
      </p:pic>
      <p:pic>
        <p:nvPicPr>
          <p:cNvPr id="9" name="Picture 8">
            <a:extLst>
              <a:ext uri="{FF2B5EF4-FFF2-40B4-BE49-F238E27FC236}">
                <a16:creationId xmlns:a16="http://schemas.microsoft.com/office/drawing/2014/main" id="{D2DACC4A-FE29-6149-82E6-D0213265B5DF}"/>
              </a:ext>
            </a:extLst>
          </p:cNvPr>
          <p:cNvPicPr>
            <a:picLocks noChangeAspect="1"/>
          </p:cNvPicPr>
          <p:nvPr userDrawn="1"/>
        </p:nvPicPr>
        <p:blipFill>
          <a:blip r:embed="rId3"/>
          <a:stretch>
            <a:fillRect/>
          </a:stretch>
        </p:blipFill>
        <p:spPr>
          <a:xfrm>
            <a:off x="339270" y="0"/>
            <a:ext cx="4572000" cy="1828800"/>
          </a:xfrm>
          <a:prstGeom prst="rect">
            <a:avLst/>
          </a:prstGeom>
        </p:spPr>
      </p:pic>
      <p:sp>
        <p:nvSpPr>
          <p:cNvPr id="10" name="TextBox 9">
            <a:extLst>
              <a:ext uri="{FF2B5EF4-FFF2-40B4-BE49-F238E27FC236}">
                <a16:creationId xmlns:a16="http://schemas.microsoft.com/office/drawing/2014/main" id="{AAD4AB86-B9D8-D548-ADAA-2B9672EA6424}"/>
              </a:ext>
            </a:extLst>
          </p:cNvPr>
          <p:cNvSpPr txBox="1"/>
          <p:nvPr userDrawn="1"/>
        </p:nvSpPr>
        <p:spPr>
          <a:xfrm>
            <a:off x="832756" y="5451021"/>
            <a:ext cx="10107386" cy="446276"/>
          </a:xfrm>
          <a:prstGeom prst="rect">
            <a:avLst/>
          </a:prstGeom>
          <a:noFill/>
        </p:spPr>
        <p:txBody>
          <a:bodyPr wrap="square" rtlCol="0">
            <a:spAutoFit/>
          </a:bodyPr>
          <a:lstStyle/>
          <a:p>
            <a:r>
              <a:rPr lang="en-US" sz="2300" dirty="0">
                <a:solidFill>
                  <a:srgbClr val="006435"/>
                </a:solidFill>
                <a:latin typeface="Arial" panose="020B0604020202020204" pitchFamily="34" charset="0"/>
                <a:cs typeface="Arial" panose="020B0604020202020204" pitchFamily="34" charset="0"/>
              </a:rPr>
              <a:t>October 10 – 12, 2019 </a:t>
            </a:r>
            <a:r>
              <a:rPr lang="en-US" sz="2300" dirty="0">
                <a:solidFill>
                  <a:srgbClr val="FFCB03"/>
                </a:solidFill>
                <a:latin typeface="Arial" panose="020B0604020202020204" pitchFamily="34" charset="0"/>
                <a:cs typeface="Arial" panose="020B0604020202020204" pitchFamily="34" charset="0"/>
              </a:rPr>
              <a:t>|</a:t>
            </a:r>
            <a:r>
              <a:rPr lang="en-US" sz="2300" dirty="0">
                <a:latin typeface="Arial" panose="020B0604020202020204" pitchFamily="34" charset="0"/>
                <a:cs typeface="Arial" panose="020B0604020202020204" pitchFamily="34" charset="0"/>
              </a:rPr>
              <a:t> </a:t>
            </a:r>
            <a:r>
              <a:rPr lang="en-US" sz="2300" dirty="0">
                <a:solidFill>
                  <a:srgbClr val="006435"/>
                </a:solidFill>
                <a:latin typeface="Arial" panose="020B0604020202020204" pitchFamily="34" charset="0"/>
                <a:cs typeface="Arial" panose="020B0604020202020204" pitchFamily="34" charset="0"/>
              </a:rPr>
              <a:t>Hyatt Rosemont, Rosemont, IL </a:t>
            </a:r>
            <a:r>
              <a:rPr lang="en-US" sz="2300" dirty="0">
                <a:solidFill>
                  <a:srgbClr val="FFCB03"/>
                </a:solidFill>
                <a:latin typeface="Arial" panose="020B0604020202020204" pitchFamily="34" charset="0"/>
                <a:cs typeface="Arial" panose="020B0604020202020204" pitchFamily="34" charset="0"/>
              </a:rPr>
              <a:t>| </a:t>
            </a:r>
            <a:r>
              <a:rPr lang="en-US" sz="2300" b="1" dirty="0">
                <a:solidFill>
                  <a:srgbClr val="006435"/>
                </a:solidFill>
                <a:latin typeface="Arial" panose="020B0604020202020204" pitchFamily="34" charset="0"/>
                <a:cs typeface="Arial" panose="020B0604020202020204" pitchFamily="34" charset="0"/>
              </a:rPr>
              <a:t>#</a:t>
            </a:r>
            <a:r>
              <a:rPr lang="en-US" sz="2300" b="1" dirty="0" err="1">
                <a:solidFill>
                  <a:srgbClr val="006435"/>
                </a:solidFill>
                <a:latin typeface="Arial" panose="020B0604020202020204" pitchFamily="34" charset="0"/>
                <a:cs typeface="Arial" panose="020B0604020202020204" pitchFamily="34" charset="0"/>
              </a:rPr>
              <a:t>ASSPLeadership</a:t>
            </a:r>
            <a:endParaRPr lang="en-US" sz="2300" b="1" dirty="0">
              <a:solidFill>
                <a:srgbClr val="00643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73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3544148" cy="6858000"/>
          </a:xfrm>
        </p:spPr>
        <p:txBody>
          <a:bodyPr/>
          <a:lstStyle/>
          <a:p>
            <a:r>
              <a:rPr lang="en-US" dirty="0"/>
              <a:t>Place Medium/Small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3511367"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3671090"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4541179" y="1936375"/>
            <a:ext cx="6898522"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4541178" y="398507"/>
            <a:ext cx="6898521"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18" name="Slide Number Placeholder 5">
            <a:extLst>
              <a:ext uri="{FF2B5EF4-FFF2-40B4-BE49-F238E27FC236}">
                <a16:creationId xmlns:a16="http://schemas.microsoft.com/office/drawing/2014/main" id="{2FF8D5CB-F4BA-4F4F-8144-52F7AEB8D91D}"/>
              </a:ext>
            </a:extLst>
          </p:cNvPr>
          <p:cNvSpPr>
            <a:spLocks noGrp="1"/>
          </p:cNvSpPr>
          <p:nvPr>
            <p:ph type="sldNum" sz="quarter" idx="12"/>
          </p:nvPr>
        </p:nvSpPr>
        <p:spPr>
          <a:xfrm>
            <a:off x="4541178" y="6185181"/>
            <a:ext cx="2743200"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0C52C492-6E52-914D-B80E-9AD30160B4A4}"/>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50346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E2CBAC-18C6-A74A-A794-D9D088FBE6FE}"/>
              </a:ext>
            </a:extLst>
          </p:cNvPr>
          <p:cNvPicPr>
            <a:picLocks noChangeAspect="1"/>
          </p:cNvPicPr>
          <p:nvPr userDrawn="1"/>
        </p:nvPicPr>
        <p:blipFill>
          <a:blip r:embed="rId2"/>
          <a:stretch>
            <a:fillRect/>
          </a:stretch>
        </p:blipFill>
        <p:spPr>
          <a:xfrm>
            <a:off x="339270" y="-238285"/>
            <a:ext cx="4572000" cy="1828800"/>
          </a:xfrm>
          <a:prstGeom prst="rect">
            <a:avLst/>
          </a:prstGeom>
        </p:spPr>
      </p:pic>
      <p:sp>
        <p:nvSpPr>
          <p:cNvPr id="5" name="Rectangle 4">
            <a:extLst>
              <a:ext uri="{FF2B5EF4-FFF2-40B4-BE49-F238E27FC236}">
                <a16:creationId xmlns:a16="http://schemas.microsoft.com/office/drawing/2014/main" id="{5025C126-A13C-6A49-91A1-C344BA35EA6A}"/>
              </a:ext>
            </a:extLst>
          </p:cNvPr>
          <p:cNvSpPr/>
          <p:nvPr userDrawn="1"/>
        </p:nvSpPr>
        <p:spPr>
          <a:xfrm>
            <a:off x="0" y="1331495"/>
            <a:ext cx="12192000" cy="5526505"/>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6400" y="1868453"/>
            <a:ext cx="9497682" cy="1828799"/>
          </a:xfrm>
        </p:spPr>
        <p:txBody>
          <a:bodyPr>
            <a:norm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Topic</a:t>
            </a:r>
          </a:p>
        </p:txBody>
      </p:sp>
      <p:sp>
        <p:nvSpPr>
          <p:cNvPr id="16" name="Content Placeholder 15">
            <a:extLst>
              <a:ext uri="{FF2B5EF4-FFF2-40B4-BE49-F238E27FC236}">
                <a16:creationId xmlns:a16="http://schemas.microsoft.com/office/drawing/2014/main" id="{2E1BE53B-828D-F541-992E-C9017DCB9A5C}"/>
              </a:ext>
            </a:extLst>
          </p:cNvPr>
          <p:cNvSpPr>
            <a:spLocks noGrp="1"/>
          </p:cNvSpPr>
          <p:nvPr>
            <p:ph sz="quarter" idx="10" hasCustomPrompt="1"/>
          </p:nvPr>
        </p:nvSpPr>
        <p:spPr>
          <a:xfrm>
            <a:off x="1676399" y="4094747"/>
            <a:ext cx="9497681" cy="2159602"/>
          </a:xfrm>
        </p:spPr>
        <p:txBody>
          <a:bodyPr/>
          <a:lstStyle>
            <a:lvl1pPr marL="0" indent="0">
              <a:buNone/>
              <a:defRPr>
                <a:ln>
                  <a:noFill/>
                </a:ln>
                <a:solidFill>
                  <a:schemeClr val="bg1"/>
                </a:solidFill>
                <a:latin typeface="Arial" panose="020B0604020202020204" pitchFamily="34" charset="0"/>
                <a:cs typeface="Arial" panose="020B0604020202020204" pitchFamily="34" charset="0"/>
              </a:defRPr>
            </a:lvl1pPr>
          </a:lstStyle>
          <a:p>
            <a:r>
              <a:rPr lang="en-US" sz="2800" b="0" dirty="0"/>
              <a:t>Speaker/Presenters</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3"/>
          <a:stretch>
            <a:fillRect/>
          </a:stretch>
        </p:blipFill>
        <p:spPr>
          <a:xfrm>
            <a:off x="1017918" y="1331495"/>
            <a:ext cx="198065" cy="5526505"/>
          </a:xfrm>
          <a:prstGeom prst="rect">
            <a:avLst/>
          </a:prstGeom>
        </p:spPr>
      </p:pic>
    </p:spTree>
    <p:extLst>
      <p:ext uri="{BB962C8B-B14F-4D97-AF65-F5344CB8AC3E}">
        <p14:creationId xmlns:p14="http://schemas.microsoft.com/office/powerpoint/2010/main" val="3629425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DCCEF-9AC5-CF45-BAFB-78DFD3F73BD8}"/>
              </a:ext>
            </a:extLst>
          </p:cNvPr>
          <p:cNvPicPr>
            <a:picLocks noChangeAspect="1"/>
          </p:cNvPicPr>
          <p:nvPr userDrawn="1"/>
        </p:nvPicPr>
        <p:blipFill>
          <a:blip r:embed="rId2"/>
          <a:stretch>
            <a:fillRect/>
          </a:stretch>
        </p:blipFill>
        <p:spPr>
          <a:xfrm>
            <a:off x="10670246" y="5910748"/>
            <a:ext cx="996505" cy="913993"/>
          </a:xfrm>
          <a:prstGeom prst="rect">
            <a:avLst/>
          </a:prstGeom>
        </p:spPr>
      </p:pic>
      <p:sp>
        <p:nvSpPr>
          <p:cNvPr id="8" name="Rectangle 7">
            <a:extLst>
              <a:ext uri="{FF2B5EF4-FFF2-40B4-BE49-F238E27FC236}">
                <a16:creationId xmlns:a16="http://schemas.microsoft.com/office/drawing/2014/main" id="{751E0F25-3D57-6145-BC53-213ABB1AA9F0}"/>
              </a:ext>
            </a:extLst>
          </p:cNvPr>
          <p:cNvSpPr/>
          <p:nvPr userDrawn="1"/>
        </p:nvSpPr>
        <p:spPr>
          <a:xfrm rot="5400000">
            <a:off x="6059438" y="-3565026"/>
            <a:ext cx="159025" cy="10601501"/>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84E44-AA85-894F-ACD0-23E95C76FBEA}"/>
              </a:ext>
            </a:extLst>
          </p:cNvPr>
          <p:cNvSpPr/>
          <p:nvPr userDrawn="1"/>
        </p:nvSpPr>
        <p:spPr>
          <a:xfrm rot="5400000">
            <a:off x="6059437" y="-3438085"/>
            <a:ext cx="159027" cy="10601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CF20A63-2164-DD49-977C-77E6647F3E65}"/>
              </a:ext>
            </a:extLst>
          </p:cNvPr>
          <p:cNvSpPr>
            <a:spLocks noGrp="1"/>
          </p:cNvSpPr>
          <p:nvPr>
            <p:ph idx="1" hasCustomPrompt="1"/>
          </p:nvPr>
        </p:nvSpPr>
        <p:spPr>
          <a:xfrm>
            <a:off x="838200" y="2352921"/>
            <a:ext cx="10515600" cy="3430885"/>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a:buClr>
                <a:srgbClr val="FFCB03"/>
              </a:buClr>
              <a:defRPr>
                <a:latin typeface="Arial" panose="020B0604020202020204" pitchFamily="34" charset="0"/>
                <a:cs typeface="Arial" panose="020B0604020202020204" pitchFamily="34" charset="0"/>
              </a:defRPr>
            </a:lvl3pPr>
            <a:lvl4pPr>
              <a:buClr>
                <a:srgbClr val="FFCB03"/>
              </a:buCl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p:txBody>
      </p:sp>
      <p:sp>
        <p:nvSpPr>
          <p:cNvPr id="11" name="Title 1">
            <a:extLst>
              <a:ext uri="{FF2B5EF4-FFF2-40B4-BE49-F238E27FC236}">
                <a16:creationId xmlns:a16="http://schemas.microsoft.com/office/drawing/2014/main" id="{D95E6DC5-B283-0445-90AA-B5AF7B09CB1E}"/>
              </a:ext>
            </a:extLst>
          </p:cNvPr>
          <p:cNvSpPr>
            <a:spLocks noGrp="1"/>
          </p:cNvSpPr>
          <p:nvPr>
            <p:ph type="title" hasCustomPrompt="1"/>
          </p:nvPr>
        </p:nvSpPr>
        <p:spPr>
          <a:xfrm>
            <a:off x="838200" y="428503"/>
            <a:ext cx="10515600" cy="850909"/>
          </a:xfrm>
        </p:spPr>
        <p:txBody>
          <a:bodyPr anchor="b" anchorCtr="0"/>
          <a:lstStyle>
            <a:lvl1pPr>
              <a:defRPr>
                <a:solidFill>
                  <a:srgbClr val="006435"/>
                </a:solidFill>
                <a:latin typeface="Arial" panose="020B0604020202020204" pitchFamily="34" charset="0"/>
                <a:cs typeface="Arial" panose="020B0604020202020204" pitchFamily="34" charset="0"/>
              </a:defRPr>
            </a:lvl1pPr>
          </a:lstStyle>
          <a:p>
            <a:r>
              <a:rPr lang="en-US" dirty="0"/>
              <a:t>Agenda Overview</a:t>
            </a:r>
          </a:p>
        </p:txBody>
      </p:sp>
      <p:sp>
        <p:nvSpPr>
          <p:cNvPr id="14" name="Slide Number Placeholder 5">
            <a:extLst>
              <a:ext uri="{FF2B5EF4-FFF2-40B4-BE49-F238E27FC236}">
                <a16:creationId xmlns:a16="http://schemas.microsoft.com/office/drawing/2014/main" id="{4F132371-690D-8443-B4AA-F2C124F7E059}"/>
              </a:ext>
            </a:extLst>
          </p:cNvPr>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Tree>
    <p:extLst>
      <p:ext uri="{BB962C8B-B14F-4D97-AF65-F5344CB8AC3E}">
        <p14:creationId xmlns:p14="http://schemas.microsoft.com/office/powerpoint/2010/main" val="242964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25C126-A13C-6A49-91A1-C344BA35EA6A}"/>
              </a:ext>
            </a:extLst>
          </p:cNvPr>
          <p:cNvSpPr/>
          <p:nvPr userDrawn="1"/>
        </p:nvSpPr>
        <p:spPr>
          <a:xfrm>
            <a:off x="0" y="1317812"/>
            <a:ext cx="12192000" cy="4222378"/>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880D6BB-671F-7D49-A64C-B9339972963E}"/>
              </a:ext>
            </a:extLst>
          </p:cNvPr>
          <p:cNvSpPr>
            <a:spLocks noGrp="1"/>
          </p:cNvSpPr>
          <p:nvPr>
            <p:ph type="title" hasCustomPrompt="1"/>
          </p:nvPr>
        </p:nvSpPr>
        <p:spPr>
          <a:xfrm>
            <a:off x="1670816" y="2316078"/>
            <a:ext cx="9497682" cy="2225841"/>
          </a:xfrm>
        </p:spPr>
        <p:txBody>
          <a:bodyPr>
            <a:normAutofit/>
          </a:bodyPr>
          <a:lstStyle>
            <a:lvl1pPr>
              <a:defRPr sz="5500">
                <a:solidFill>
                  <a:schemeClr val="bg1"/>
                </a:solidFill>
                <a:latin typeface="Arial" panose="020B0604020202020204" pitchFamily="34" charset="0"/>
                <a:cs typeface="Arial" panose="020B0604020202020204" pitchFamily="34" charset="0"/>
              </a:defRPr>
            </a:lvl1pPr>
          </a:lstStyle>
          <a:p>
            <a:r>
              <a:rPr lang="en-US" dirty="0"/>
              <a:t>Transition Slide</a:t>
            </a:r>
          </a:p>
        </p:txBody>
      </p:sp>
      <p:pic>
        <p:nvPicPr>
          <p:cNvPr id="18" name="Picture 17">
            <a:extLst>
              <a:ext uri="{FF2B5EF4-FFF2-40B4-BE49-F238E27FC236}">
                <a16:creationId xmlns:a16="http://schemas.microsoft.com/office/drawing/2014/main" id="{1042751B-4A8D-804D-85DE-0A753A99147C}"/>
              </a:ext>
            </a:extLst>
          </p:cNvPr>
          <p:cNvPicPr>
            <a:picLocks noChangeAspect="1"/>
          </p:cNvPicPr>
          <p:nvPr userDrawn="1"/>
        </p:nvPicPr>
        <p:blipFill>
          <a:blip r:embed="rId2"/>
          <a:stretch>
            <a:fillRect/>
          </a:stretch>
        </p:blipFill>
        <p:spPr>
          <a:xfrm>
            <a:off x="1017918" y="1317811"/>
            <a:ext cx="198065" cy="4222377"/>
          </a:xfrm>
          <a:prstGeom prst="rect">
            <a:avLst/>
          </a:prstGeom>
        </p:spPr>
      </p:pic>
      <p:pic>
        <p:nvPicPr>
          <p:cNvPr id="7" name="Picture 6">
            <a:extLst>
              <a:ext uri="{FF2B5EF4-FFF2-40B4-BE49-F238E27FC236}">
                <a16:creationId xmlns:a16="http://schemas.microsoft.com/office/drawing/2014/main" id="{377745FF-0BD5-BA47-9C79-5D4F67349430}"/>
              </a:ext>
            </a:extLst>
          </p:cNvPr>
          <p:cNvPicPr>
            <a:picLocks noChangeAspect="1"/>
          </p:cNvPicPr>
          <p:nvPr userDrawn="1"/>
        </p:nvPicPr>
        <p:blipFill>
          <a:blip r:embed="rId3"/>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70761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3" name="Content Placeholder 2"/>
          <p:cNvSpPr>
            <a:spLocks noGrp="1"/>
          </p:cNvSpPr>
          <p:nvPr>
            <p:ph idx="1" hasCustomPrompt="1"/>
          </p:nvPr>
        </p:nvSpPr>
        <p:spPr>
          <a:xfrm>
            <a:off x="838200" y="2106970"/>
            <a:ext cx="10515600" cy="3716853"/>
          </a:xfrm>
        </p:spPr>
        <p:txBody>
          <a:bodyPr/>
          <a:lstStyle>
            <a:lvl1pPr marL="228600" indent="-228600">
              <a:buClr>
                <a:srgbClr val="006435"/>
              </a:buClr>
              <a:buFont typeface="Wingdings" pitchFamily="2" charset="2"/>
              <a:buChar char="§"/>
              <a:defRPr>
                <a:latin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level copy Arial, 24 </a:t>
            </a:r>
            <a:r>
              <a:rPr lang="en-US" dirty="0" err="1"/>
              <a:t>pt</a:t>
            </a:r>
            <a:r>
              <a:rPr lang="en-US" dirty="0"/>
              <a:t> font</a:t>
            </a:r>
          </a:p>
          <a:p>
            <a:pPr lvl="2"/>
            <a:r>
              <a:rPr lang="en-US" dirty="0"/>
              <a:t>Third level copy Arial 20 </a:t>
            </a:r>
            <a:r>
              <a:rPr lang="en-US" dirty="0" err="1"/>
              <a:t>pt</a:t>
            </a:r>
            <a:r>
              <a:rPr lang="en-US" dirty="0"/>
              <a:t> font</a:t>
            </a:r>
          </a:p>
          <a:p>
            <a:pPr lvl="3"/>
            <a:r>
              <a:rPr lang="en-US" dirty="0"/>
              <a:t>Fourth level copy Arial 18 </a:t>
            </a:r>
            <a:r>
              <a:rPr lang="en-US" dirty="0" err="1"/>
              <a:t>pt</a:t>
            </a:r>
            <a:r>
              <a:rPr lang="en-US" dirty="0"/>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39388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 with numbered list</a:t>
            </a:r>
          </a:p>
        </p:txBody>
      </p:sp>
      <p:sp>
        <p:nvSpPr>
          <p:cNvPr id="3" name="Content Placeholder 2"/>
          <p:cNvSpPr>
            <a:spLocks noGrp="1"/>
          </p:cNvSpPr>
          <p:nvPr>
            <p:ph idx="1" hasCustomPrompt="1"/>
          </p:nvPr>
        </p:nvSpPr>
        <p:spPr>
          <a:xfrm>
            <a:off x="838200" y="2106970"/>
            <a:ext cx="10515600" cy="3716853"/>
          </a:xfrm>
        </p:spPr>
        <p:txBody>
          <a:bodyPr/>
          <a:lstStyle>
            <a:lvl1pPr marL="514350" marR="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latin typeface="Arial" panose="020B0604020202020204" pitchFamily="34" charset="0"/>
                <a:cs typeface="Arial" panose="020B0604020202020204" pitchFamily="34" charset="0"/>
              </a:defRPr>
            </a:lvl1pPr>
            <a:lvl2pPr marL="914400" marR="0"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latin typeface="Arial" panose="020B0604020202020204" pitchFamily="34" charset="0"/>
                <a:cs typeface="Arial" panose="020B0604020202020204" pitchFamily="34" charset="0"/>
              </a:defRPr>
            </a:lvl2pPr>
            <a:lvl3pPr marL="1371600" marR="0"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latin typeface="Arial" panose="020B0604020202020204" pitchFamily="34" charset="0"/>
                <a:cs typeface="Arial" panose="020B0604020202020204" pitchFamily="34" charset="0"/>
              </a:defRPr>
            </a:lvl3pPr>
            <a:lvl4pPr marL="1771650" marR="0"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Numbered lists should follow this format</a:t>
            </a:r>
          </a:p>
          <a:p>
            <a:pPr marL="514350" marR="0" lvl="0" indent="-514350" algn="l" defTabSz="914400" rtl="0" eaLnBrk="1" fontAlgn="auto" latinLnBrk="0" hangingPunct="1">
              <a:lnSpc>
                <a:spcPct val="90000"/>
              </a:lnSpc>
              <a:spcBef>
                <a:spcPts val="1000"/>
              </a:spcBef>
              <a:spcAft>
                <a:spcPts val="0"/>
              </a:spcAft>
              <a:buClr>
                <a:srgbClr val="006435"/>
              </a:buClr>
              <a:buSzTx/>
              <a:buFont typeface="+mj-lt"/>
              <a:buAutoNum type="arabicPeriod"/>
              <a:tabLst/>
              <a:defRPr/>
            </a:pPr>
            <a:r>
              <a:rPr lang="en-US" dirty="0"/>
              <a:t>Main copy shouldn’t be larger than Arial, 28 </a:t>
            </a:r>
            <a:r>
              <a:rPr lang="en-US" dirty="0" err="1"/>
              <a:t>pt</a:t>
            </a:r>
            <a:r>
              <a:rPr lang="en-US" dirty="0"/>
              <a:t> font</a:t>
            </a:r>
          </a:p>
          <a:p>
            <a:pPr marL="914400" marR="0" lvl="1" indent="-457200" algn="l" defTabSz="914400" rtl="0" eaLnBrk="1" fontAlgn="auto" latinLnBrk="0" hangingPunct="1">
              <a:lnSpc>
                <a:spcPct val="90000"/>
              </a:lnSpc>
              <a:spcBef>
                <a:spcPts val="500"/>
              </a:spcBef>
              <a:spcAft>
                <a:spcPts val="0"/>
              </a:spcAft>
              <a:buClr>
                <a:srgbClr val="FFCB03"/>
              </a:buClr>
              <a:buSzTx/>
              <a:buFont typeface="+mj-lt"/>
              <a:buAutoNum type="alphaUcPeriod"/>
              <a:tabLst/>
              <a:defRPr/>
            </a:pPr>
            <a:r>
              <a:rPr lang="en-US" dirty="0"/>
              <a:t>Uppercase letters for second level numbered list</a:t>
            </a:r>
          </a:p>
          <a:p>
            <a:pPr lvl="1"/>
            <a:r>
              <a:rPr lang="en-US" dirty="0"/>
              <a:t>Second level copy Arial, 24 </a:t>
            </a:r>
            <a:r>
              <a:rPr lang="en-US" dirty="0" err="1"/>
              <a:t>pt</a:t>
            </a:r>
            <a:r>
              <a:rPr lang="en-US" dirty="0"/>
              <a:t> font</a:t>
            </a:r>
          </a:p>
          <a:p>
            <a:pPr marL="1371600" marR="0" lvl="2" indent="-457200" algn="l" defTabSz="914400" rtl="0" eaLnBrk="1" fontAlgn="auto" latinLnBrk="0" hangingPunct="1">
              <a:lnSpc>
                <a:spcPct val="90000"/>
              </a:lnSpc>
              <a:spcBef>
                <a:spcPts val="500"/>
              </a:spcBef>
              <a:spcAft>
                <a:spcPts val="0"/>
              </a:spcAft>
              <a:buClr>
                <a:srgbClr val="FFCB03"/>
              </a:buClr>
              <a:buSzTx/>
              <a:buFont typeface="+mj-lt"/>
              <a:buAutoNum type="alphaLcPeriod"/>
              <a:tabLst/>
              <a:defRPr/>
            </a:pPr>
            <a:r>
              <a:rPr lang="en-US" dirty="0"/>
              <a:t>Lowercase letters for third level numbered list</a:t>
            </a:r>
          </a:p>
          <a:p>
            <a:pPr lvl="2"/>
            <a:r>
              <a:rPr lang="en-US" dirty="0"/>
              <a:t>Third level copy Arial 20 </a:t>
            </a:r>
            <a:r>
              <a:rPr lang="en-US" dirty="0" err="1"/>
              <a:t>pt</a:t>
            </a:r>
            <a:r>
              <a:rPr lang="en-US" dirty="0"/>
              <a:t> font</a:t>
            </a:r>
          </a:p>
          <a:p>
            <a:pPr marL="1771650" marR="0" lvl="3" indent="-400050" algn="l" defTabSz="914400" rtl="0" eaLnBrk="1" fontAlgn="auto" latinLnBrk="0" hangingPunct="1">
              <a:lnSpc>
                <a:spcPct val="90000"/>
              </a:lnSpc>
              <a:spcBef>
                <a:spcPts val="500"/>
              </a:spcBef>
              <a:spcAft>
                <a:spcPts val="0"/>
              </a:spcAft>
              <a:buClr>
                <a:srgbClr val="FFCB03"/>
              </a:buClr>
              <a:buSzTx/>
              <a:buFont typeface="+mj-lt"/>
              <a:buAutoNum type="romanLcPeriod"/>
              <a:tabLst/>
              <a:defRPr/>
            </a:pPr>
            <a:r>
              <a:rPr lang="en-US" dirty="0"/>
              <a:t>Roman numerals for fourth level numbered list</a:t>
            </a:r>
          </a:p>
          <a:p>
            <a:pPr lvl="3"/>
            <a:r>
              <a:rPr lang="en-US" dirty="0"/>
              <a:t>Fourth level copy Arial 18 </a:t>
            </a:r>
            <a:r>
              <a:rPr lang="en-US" dirty="0" err="1"/>
              <a:t>pt</a:t>
            </a:r>
            <a:r>
              <a:rPr lang="en-US" dirty="0"/>
              <a:t> font</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FE64FAF0-67D6-8641-82FF-792E6360F5A5}"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B6FFD-8D31-B546-87EF-3DDF0D12C1E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32198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98507"/>
            <a:ext cx="10515600" cy="1325563"/>
          </a:xfrm>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6" name="Slide Number Placeholder 5"/>
          <p:cNvSpPr>
            <a:spLocks noGrp="1"/>
          </p:cNvSpPr>
          <p:nvPr>
            <p:ph type="sldNum" sz="quarter" idx="12"/>
          </p:nvPr>
        </p:nvSpPr>
        <p:spPr>
          <a:xfrm>
            <a:off x="838200" y="6185181"/>
            <a:ext cx="2743200" cy="365125"/>
          </a:xfrm>
        </p:spPr>
        <p:txBody>
          <a:bodyPr/>
          <a:lstStyle>
            <a:lvl1pPr algn="l">
              <a:defRPr/>
            </a:lvl1pPr>
          </a:lstStyle>
          <a:p>
            <a:fld id="{02E904B5-54B8-864F-8BB3-16E49652009E}" type="slidenum">
              <a:rPr lang="en-US" smtClean="0"/>
              <a:pPr/>
              <a:t>‹#›</a:t>
            </a:fld>
            <a:endParaRPr lang="en-US" dirty="0"/>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EFB5065A-0AD2-4942-B84B-AA897E2950BA}"/>
              </a:ext>
            </a:extLst>
          </p:cNvPr>
          <p:cNvSpPr>
            <a:spLocks noGrp="1"/>
          </p:cNvSpPr>
          <p:nvPr>
            <p:ph sz="half" idx="1" hasCustomPrompt="1"/>
          </p:nvPr>
        </p:nvSpPr>
        <p:spPr>
          <a:xfrm>
            <a:off x="838200"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Content Placeholder 2">
            <a:extLst>
              <a:ext uri="{FF2B5EF4-FFF2-40B4-BE49-F238E27FC236}">
                <a16:creationId xmlns:a16="http://schemas.microsoft.com/office/drawing/2014/main" id="{E0B5BC9E-CA07-FF4F-BF4B-9F1C4C57AE95}"/>
              </a:ext>
            </a:extLst>
          </p:cNvPr>
          <p:cNvSpPr>
            <a:spLocks noGrp="1"/>
          </p:cNvSpPr>
          <p:nvPr>
            <p:ph sz="half" idx="13" hasCustomPrompt="1"/>
          </p:nvPr>
        </p:nvSpPr>
        <p:spPr>
          <a:xfrm>
            <a:off x="6176683" y="2072643"/>
            <a:ext cx="5181600" cy="3763963"/>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pic>
        <p:nvPicPr>
          <p:cNvPr id="10" name="Picture 9">
            <a:extLst>
              <a:ext uri="{FF2B5EF4-FFF2-40B4-BE49-F238E27FC236}">
                <a16:creationId xmlns:a16="http://schemas.microsoft.com/office/drawing/2014/main" id="{441365AD-2873-5140-B755-D53501D1A026}"/>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198056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318749" y="0"/>
            <a:ext cx="11873250" cy="5910748"/>
          </a:xfrm>
        </p:spPr>
        <p:txBody>
          <a:bodyPr/>
          <a:lstStyle/>
          <a:p>
            <a:r>
              <a:rPr lang="en-US" dirty="0"/>
              <a:t>Place Full Slide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0"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159723"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1187FA87-9DE0-584D-920C-E30B17761254}"/>
              </a:ext>
            </a:extLst>
          </p:cNvPr>
          <p:cNvSpPr txBox="1">
            <a:spLocks/>
          </p:cNvSpPr>
          <p:nvPr userDrawn="1"/>
        </p:nvSpPr>
        <p:spPr>
          <a:xfrm>
            <a:off x="838200" y="6185181"/>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E904B5-54B8-864F-8BB3-16E49652009E}" type="slidenum">
              <a:rPr lang="en-US" smtClean="0"/>
              <a:pPr/>
              <a:t>‹#›</a:t>
            </a:fld>
            <a:endParaRPr lang="en-US" dirty="0"/>
          </a:p>
        </p:txBody>
      </p:sp>
      <p:pic>
        <p:nvPicPr>
          <p:cNvPr id="8" name="Picture 7">
            <a:extLst>
              <a:ext uri="{FF2B5EF4-FFF2-40B4-BE49-F238E27FC236}">
                <a16:creationId xmlns:a16="http://schemas.microsoft.com/office/drawing/2014/main" id="{6E4E297C-5D8B-2B4E-ACD6-92BAEEC44489}"/>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395937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F77D442-6D99-FF45-84C8-5F42AF7DC936}"/>
              </a:ext>
            </a:extLst>
          </p:cNvPr>
          <p:cNvSpPr>
            <a:spLocks noGrp="1"/>
          </p:cNvSpPr>
          <p:nvPr>
            <p:ph type="pic" sz="quarter" idx="13" hasCustomPrompt="1"/>
          </p:nvPr>
        </p:nvSpPr>
        <p:spPr>
          <a:xfrm>
            <a:off x="0" y="0"/>
            <a:ext cx="7184418" cy="6858000"/>
          </a:xfrm>
        </p:spPr>
        <p:txBody>
          <a:bodyPr/>
          <a:lstStyle/>
          <a:p>
            <a:r>
              <a:rPr lang="en-US" dirty="0"/>
              <a:t>Place Large Photo/Images Here</a:t>
            </a:r>
          </a:p>
        </p:txBody>
      </p:sp>
      <p:sp>
        <p:nvSpPr>
          <p:cNvPr id="5" name="Rectangle 4">
            <a:extLst>
              <a:ext uri="{FF2B5EF4-FFF2-40B4-BE49-F238E27FC236}">
                <a16:creationId xmlns:a16="http://schemas.microsoft.com/office/drawing/2014/main" id="{F5DC8DE3-CCF5-4048-BB43-4BCCE599E30F}"/>
              </a:ext>
            </a:extLst>
          </p:cNvPr>
          <p:cNvSpPr/>
          <p:nvPr userDrawn="1"/>
        </p:nvSpPr>
        <p:spPr>
          <a:xfrm>
            <a:off x="7184418" y="0"/>
            <a:ext cx="191807" cy="6858000"/>
          </a:xfrm>
          <a:prstGeom prst="rect">
            <a:avLst/>
          </a:prstGeom>
          <a:solidFill>
            <a:srgbClr val="00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7F3842-7B3A-5E47-9F99-70F229799985}"/>
              </a:ext>
            </a:extLst>
          </p:cNvPr>
          <p:cNvSpPr/>
          <p:nvPr userDrawn="1"/>
        </p:nvSpPr>
        <p:spPr>
          <a:xfrm>
            <a:off x="7344141" y="0"/>
            <a:ext cx="15902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8445769-658F-A64F-B384-FDC163E12F5B}"/>
              </a:ext>
            </a:extLst>
          </p:cNvPr>
          <p:cNvSpPr>
            <a:spLocks noGrp="1"/>
          </p:cNvSpPr>
          <p:nvPr>
            <p:ph sz="half" idx="14" hasCustomPrompt="1"/>
          </p:nvPr>
        </p:nvSpPr>
        <p:spPr>
          <a:xfrm>
            <a:off x="7997253" y="1936375"/>
            <a:ext cx="3442447" cy="3765177"/>
          </a:xfrm>
        </p:spPr>
        <p:txBody>
          <a:bodyPr/>
          <a:lstStyle>
            <a:lvl1pPr marL="228600" indent="-228600">
              <a:buClr>
                <a:srgbClr val="006435"/>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1pPr>
            <a:lvl2pPr marL="6858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2pPr>
            <a:lvl3pPr marL="11430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3pPr>
            <a:lvl4pPr marL="1600200" indent="-228600">
              <a:buClr>
                <a:srgbClr val="FFCB03"/>
              </a:buClr>
              <a:buFont typeface="Wingdings" pitchFamily="2" charset="2"/>
              <a:buChar char="§"/>
              <a:defRPr>
                <a:latin typeface="Arial" panose="020B0604020202020204" pitchFamily="34" charset="0"/>
                <a:ea typeface="Arial" panose="020B0604020202020204" pitchFamily="34" charset="0"/>
                <a:cs typeface="Arial" panose="020B0604020202020204" pitchFamily="34" charset="0"/>
              </a:defRPr>
            </a:lvl4pPr>
            <a:lvl5pPr>
              <a:buClr>
                <a:srgbClr val="FFCB03"/>
              </a:buClr>
              <a:defRPr>
                <a:latin typeface="Arial" panose="020B0604020202020204" pitchFamily="34" charset="0"/>
                <a:ea typeface="Arial" panose="020B0604020202020204" pitchFamily="34" charset="0"/>
                <a:cs typeface="Arial" panose="020B0604020202020204" pitchFamily="34" charset="0"/>
              </a:defRPr>
            </a:lvl5pPr>
          </a:lstStyle>
          <a:p>
            <a:pPr lvl="0"/>
            <a:r>
              <a:rPr lang="en-US" dirty="0"/>
              <a:t>Main copy shouldn’t be larger than Arial, 28 </a:t>
            </a:r>
            <a:r>
              <a:rPr lang="en-US" dirty="0" err="1"/>
              <a:t>pt</a:t>
            </a:r>
            <a:r>
              <a:rPr lang="en-US" dirty="0"/>
              <a:t> font</a:t>
            </a:r>
          </a:p>
          <a:p>
            <a:pPr lvl="1"/>
            <a:r>
              <a:rPr lang="en-US" dirty="0"/>
              <a:t>Second, Arial, 24 </a:t>
            </a:r>
            <a:r>
              <a:rPr lang="en-US" dirty="0" err="1"/>
              <a:t>pt</a:t>
            </a:r>
            <a:r>
              <a:rPr lang="en-US" dirty="0"/>
              <a:t> font</a:t>
            </a:r>
          </a:p>
          <a:p>
            <a:pPr lvl="2"/>
            <a:r>
              <a:rPr lang="en-US" dirty="0"/>
              <a:t>Third, Arial 20 </a:t>
            </a:r>
            <a:r>
              <a:rPr lang="en-US" dirty="0" err="1"/>
              <a:t>pt</a:t>
            </a:r>
            <a:r>
              <a:rPr lang="en-US" dirty="0"/>
              <a:t> font</a:t>
            </a:r>
          </a:p>
          <a:p>
            <a:pPr lvl="3"/>
            <a:r>
              <a:rPr lang="en-US" dirty="0"/>
              <a:t>Fourth, Arial 18 </a:t>
            </a:r>
            <a:r>
              <a:rPr lang="en-US" dirty="0" err="1"/>
              <a:t>pt</a:t>
            </a:r>
            <a:r>
              <a:rPr lang="en-US" dirty="0"/>
              <a:t> font</a:t>
            </a:r>
          </a:p>
        </p:txBody>
      </p:sp>
      <p:sp>
        <p:nvSpPr>
          <p:cNvPr id="14" name="Title 1">
            <a:extLst>
              <a:ext uri="{FF2B5EF4-FFF2-40B4-BE49-F238E27FC236}">
                <a16:creationId xmlns:a16="http://schemas.microsoft.com/office/drawing/2014/main" id="{08214ECC-7313-3946-8C09-9792C3DDFF45}"/>
              </a:ext>
            </a:extLst>
          </p:cNvPr>
          <p:cNvSpPr>
            <a:spLocks noGrp="1"/>
          </p:cNvSpPr>
          <p:nvPr>
            <p:ph type="title" hasCustomPrompt="1"/>
          </p:nvPr>
        </p:nvSpPr>
        <p:spPr>
          <a:xfrm>
            <a:off x="7997252" y="398507"/>
            <a:ext cx="3442447" cy="1325563"/>
          </a:xfrm>
          <a:noFill/>
        </p:spPr>
        <p:txBody>
          <a:bodyPr/>
          <a:lstStyle>
            <a:lvl1pPr>
              <a:defRPr>
                <a:solidFill>
                  <a:srgbClr val="006435"/>
                </a:solidFill>
                <a:latin typeface="Arial" panose="020B0604020202020204" pitchFamily="34" charset="0"/>
                <a:cs typeface="Arial" panose="020B0604020202020204" pitchFamily="34" charset="0"/>
              </a:defRPr>
            </a:lvl1pPr>
          </a:lstStyle>
          <a:p>
            <a:r>
              <a:rPr lang="en-US" dirty="0"/>
              <a:t>Content Slide</a:t>
            </a:r>
          </a:p>
        </p:txBody>
      </p:sp>
      <p:sp>
        <p:nvSpPr>
          <p:cNvPr id="19" name="Slide Number Placeholder 5">
            <a:extLst>
              <a:ext uri="{FF2B5EF4-FFF2-40B4-BE49-F238E27FC236}">
                <a16:creationId xmlns:a16="http://schemas.microsoft.com/office/drawing/2014/main" id="{84B17A1C-E2B5-6F43-BEEB-A9F5D63CA3DD}"/>
              </a:ext>
            </a:extLst>
          </p:cNvPr>
          <p:cNvSpPr>
            <a:spLocks noGrp="1"/>
          </p:cNvSpPr>
          <p:nvPr>
            <p:ph type="sldNum" sz="quarter" idx="12"/>
          </p:nvPr>
        </p:nvSpPr>
        <p:spPr>
          <a:xfrm>
            <a:off x="7997252" y="6185181"/>
            <a:ext cx="501495" cy="365125"/>
          </a:xfrm>
        </p:spPr>
        <p:txBody>
          <a:bodyPr/>
          <a:lstStyle>
            <a:lvl1pPr algn="l">
              <a:defRPr/>
            </a:lvl1pPr>
          </a:lstStyle>
          <a:p>
            <a:fld id="{FE64FAF0-67D6-8641-82FF-792E6360F5A5}" type="slidenum">
              <a:rPr lang="en-US" smtClean="0"/>
              <a:pPr/>
              <a:t>‹#›</a:t>
            </a:fld>
            <a:endParaRPr lang="en-US" dirty="0"/>
          </a:p>
        </p:txBody>
      </p:sp>
      <p:pic>
        <p:nvPicPr>
          <p:cNvPr id="10" name="Picture 9">
            <a:extLst>
              <a:ext uri="{FF2B5EF4-FFF2-40B4-BE49-F238E27FC236}">
                <a16:creationId xmlns:a16="http://schemas.microsoft.com/office/drawing/2014/main" id="{34EEAE02-9E61-604C-AFD5-F3384544ACAC}"/>
              </a:ext>
            </a:extLst>
          </p:cNvPr>
          <p:cNvPicPr>
            <a:picLocks noChangeAspect="1"/>
          </p:cNvPicPr>
          <p:nvPr userDrawn="1"/>
        </p:nvPicPr>
        <p:blipFill>
          <a:blip r:embed="rId2"/>
          <a:stretch>
            <a:fillRect/>
          </a:stretch>
        </p:blipFill>
        <p:spPr>
          <a:xfrm>
            <a:off x="10670246" y="5910748"/>
            <a:ext cx="996505" cy="913993"/>
          </a:xfrm>
          <a:prstGeom prst="rect">
            <a:avLst/>
          </a:prstGeom>
        </p:spPr>
      </p:pic>
    </p:spTree>
    <p:extLst>
      <p:ext uri="{BB962C8B-B14F-4D97-AF65-F5344CB8AC3E}">
        <p14:creationId xmlns:p14="http://schemas.microsoft.com/office/powerpoint/2010/main" val="261450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7071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514599"/>
            <a:ext cx="10515600" cy="366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4FAF0-67D6-8641-82FF-792E6360F5A5}" type="slidenum">
              <a:rPr lang="en-US" smtClean="0"/>
              <a:t>‹#›</a:t>
            </a:fld>
            <a:endParaRPr lang="en-US"/>
          </a:p>
        </p:txBody>
      </p:sp>
    </p:spTree>
    <p:extLst>
      <p:ext uri="{BB962C8B-B14F-4D97-AF65-F5344CB8AC3E}">
        <p14:creationId xmlns:p14="http://schemas.microsoft.com/office/powerpoint/2010/main" val="678724126"/>
      </p:ext>
    </p:extLst>
  </p:cSld>
  <p:clrMap bg1="lt1" tx1="dk1" bg2="lt2" tx2="dk2" accent1="accent1" accent2="accent2" accent3="accent3" accent4="accent4" accent5="accent5" accent6="accent6" hlink="hlink" folHlink="folHlink"/>
  <p:sldLayoutIdLst>
    <p:sldLayoutId id="2147483688" r:id="rId1"/>
    <p:sldLayoutId id="2147483703" r:id="rId2"/>
    <p:sldLayoutId id="2147483698" r:id="rId3"/>
    <p:sldLayoutId id="2147483704" r:id="rId4"/>
    <p:sldLayoutId id="2147483696" r:id="rId5"/>
    <p:sldLayoutId id="2147483705" r:id="rId6"/>
    <p:sldLayoutId id="2147483699" r:id="rId7"/>
    <p:sldLayoutId id="2147483700" r:id="rId8"/>
    <p:sldLayoutId id="2147483701" r:id="rId9"/>
    <p:sldLayoutId id="2147483702" r:id="rId10"/>
  </p:sldLayoutIdLst>
  <p:hf hdr="0" ftr="0" dt="0"/>
  <p:txStyles>
    <p:titleStyle>
      <a:lvl1pPr algn="l" defTabSz="914400" rtl="0" eaLnBrk="1" latinLnBrk="0" hangingPunct="1">
        <a:lnSpc>
          <a:spcPct val="90000"/>
        </a:lnSpc>
        <a:spcBef>
          <a:spcPct val="0"/>
        </a:spcBef>
        <a:buNone/>
        <a:defRPr sz="4400" b="1" kern="1200">
          <a:solidFill>
            <a:schemeClr val="bg1"/>
          </a:solidFill>
          <a:latin typeface="Myriad Pro" charset="0"/>
          <a:ea typeface="Myriad Pro" charset="0"/>
          <a:cs typeface="Myriad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yriad Pro" charset="0"/>
          <a:ea typeface="Myriad Pro" charset="0"/>
          <a:cs typeface="Myriad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yriad Pro" charset="0"/>
          <a:ea typeface="Myriad Pro" charset="0"/>
          <a:cs typeface="Myriad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yriad Pro" charset="0"/>
          <a:ea typeface="Myriad Pro" charset="0"/>
          <a:cs typeface="Myriad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yriad Pro" charset="0"/>
          <a:ea typeface="Myriad Pro" charset="0"/>
          <a:cs typeface="Myriad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assp.org/docs/default-source/community-leader-resources/chapter-leadership/chapterleadersupport_contactinformation.pdf?sfvrsn=c288fb47_8"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hyperlink" Target="mailto:chapterservices@assp.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assp.org/community-leader-resources/chapters/chapter-member-engagement/volunteer-management-resource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coronavirus/2019-ncov/community/large-events/considerations-for-events-gatherings.html" TargetMode="External"/><Relationship Id="rId7" Type="http://schemas.openxmlformats.org/officeDocument/2006/relationships/hyperlink" Target="https://community.assp.org/groups/home/35"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hyperlink" Target="https://www.assp.org/resources/covid-19/webinars" TargetMode="External"/><Relationship Id="rId5" Type="http://schemas.openxmlformats.org/officeDocument/2006/relationships/hyperlink" Target="https://www.assp.org/resources/covid-19/latest-resources" TargetMode="External"/><Relationship Id="rId4" Type="http://schemas.openxmlformats.org/officeDocument/2006/relationships/hyperlink" Target="https://www.who.int/emergencies/diseases/novel-coronavirus-2019/question-and-answers-hub/q-a-detail/q-a-on-mass-gatherings-and-covid-19?gclid=EAIaIQobChMI597qpYnS6gIVj8DACh0CrwkXEAAYASAAEgLjnfD_Bw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42B0-4BD1-8148-A197-E644E5836458}"/>
              </a:ext>
            </a:extLst>
          </p:cNvPr>
          <p:cNvSpPr>
            <a:spLocks noGrp="1"/>
          </p:cNvSpPr>
          <p:nvPr>
            <p:ph type="title"/>
          </p:nvPr>
        </p:nvSpPr>
        <p:spPr>
          <a:xfrm>
            <a:off x="1507067" y="3070720"/>
            <a:ext cx="9497682" cy="1828799"/>
          </a:xfrm>
        </p:spPr>
        <p:txBody>
          <a:bodyPr/>
          <a:lstStyle/>
          <a:p>
            <a:r>
              <a:rPr lang="en-US" dirty="0"/>
              <a:t>ASSP Region II </a:t>
            </a:r>
            <a:br>
              <a:rPr lang="en-US" dirty="0"/>
            </a:br>
            <a:r>
              <a:rPr lang="en-US" dirty="0"/>
              <a:t>FALL ROC, 2020</a:t>
            </a:r>
          </a:p>
        </p:txBody>
      </p:sp>
    </p:spTree>
    <p:extLst>
      <p:ext uri="{BB962C8B-B14F-4D97-AF65-F5344CB8AC3E}">
        <p14:creationId xmlns:p14="http://schemas.microsoft.com/office/powerpoint/2010/main" val="160494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FF2E-DE17-7343-9FCC-12BA592B6BAF}"/>
              </a:ext>
            </a:extLst>
          </p:cNvPr>
          <p:cNvSpPr>
            <a:spLocks noGrp="1"/>
          </p:cNvSpPr>
          <p:nvPr>
            <p:ph type="title"/>
          </p:nvPr>
        </p:nvSpPr>
        <p:spPr>
          <a:xfrm>
            <a:off x="1287087" y="307694"/>
            <a:ext cx="10515600" cy="1325563"/>
          </a:xfrm>
        </p:spPr>
        <p:txBody>
          <a:bodyPr/>
          <a:lstStyle/>
          <a:p>
            <a:r>
              <a:rPr lang="en-US" dirty="0"/>
              <a:t>New and Final ROC Theme for 2021</a:t>
            </a:r>
          </a:p>
        </p:txBody>
      </p:sp>
      <p:sp>
        <p:nvSpPr>
          <p:cNvPr id="4" name="Slide Number Placeholder 3">
            <a:extLst>
              <a:ext uri="{FF2B5EF4-FFF2-40B4-BE49-F238E27FC236}">
                <a16:creationId xmlns:a16="http://schemas.microsoft.com/office/drawing/2014/main" id="{5286366A-6B16-2F4D-8F4F-2DCDB0B375F6}"/>
              </a:ext>
            </a:extLst>
          </p:cNvPr>
          <p:cNvSpPr>
            <a:spLocks noGrp="1"/>
          </p:cNvSpPr>
          <p:nvPr>
            <p:ph type="sldNum" sz="quarter" idx="12"/>
          </p:nvPr>
        </p:nvSpPr>
        <p:spPr/>
        <p:txBody>
          <a:bodyPr/>
          <a:lstStyle/>
          <a:p>
            <a:fld id="{FE64FAF0-67D6-8641-82FF-792E6360F5A5}" type="slidenum">
              <a:rPr lang="en-US" smtClean="0"/>
              <a:pPr/>
              <a:t>10</a:t>
            </a:fld>
            <a:endParaRPr lang="en-US" dirty="0"/>
          </a:p>
        </p:txBody>
      </p:sp>
      <p:pic>
        <p:nvPicPr>
          <p:cNvPr id="5" name="Picture 4">
            <a:extLst>
              <a:ext uri="{FF2B5EF4-FFF2-40B4-BE49-F238E27FC236}">
                <a16:creationId xmlns:a16="http://schemas.microsoft.com/office/drawing/2014/main" id="{260E9D9D-4FEC-4340-987B-952D6E3E1E2A}"/>
              </a:ext>
            </a:extLst>
          </p:cNvPr>
          <p:cNvPicPr>
            <a:picLocks noChangeAspect="1"/>
          </p:cNvPicPr>
          <p:nvPr/>
        </p:nvPicPr>
        <p:blipFill>
          <a:blip r:embed="rId3"/>
          <a:stretch>
            <a:fillRect/>
          </a:stretch>
        </p:blipFill>
        <p:spPr>
          <a:xfrm>
            <a:off x="3639635" y="153847"/>
            <a:ext cx="4912730" cy="6550306"/>
          </a:xfrm>
          <a:prstGeom prst="rect">
            <a:avLst/>
          </a:prstGeom>
          <a:effectLst>
            <a:outerShdw blurRad="50800" dist="38100" algn="l" rotWithShape="0">
              <a:prstClr val="black">
                <a:alpha val="40000"/>
              </a:prstClr>
            </a:outerShdw>
          </a:effectLst>
        </p:spPr>
      </p:pic>
      <p:pic>
        <p:nvPicPr>
          <p:cNvPr id="6" name="Picture 5" descr="A close up of a sign&#10;&#10;Description automatically generated">
            <a:extLst>
              <a:ext uri="{FF2B5EF4-FFF2-40B4-BE49-F238E27FC236}">
                <a16:creationId xmlns:a16="http://schemas.microsoft.com/office/drawing/2014/main" id="{B1A04DFB-6DAD-E946-9F1E-07D33F807236}"/>
              </a:ext>
            </a:extLst>
          </p:cNvPr>
          <p:cNvPicPr>
            <a:picLocks noChangeAspect="1"/>
          </p:cNvPicPr>
          <p:nvPr/>
        </p:nvPicPr>
        <p:blipFill>
          <a:blip r:embed="rId4"/>
          <a:stretch>
            <a:fillRect/>
          </a:stretch>
        </p:blipFill>
        <p:spPr>
          <a:xfrm>
            <a:off x="3768459" y="5798066"/>
            <a:ext cx="840097" cy="840097"/>
          </a:xfrm>
          <a:prstGeom prst="rect">
            <a:avLst/>
          </a:prstGeom>
        </p:spPr>
      </p:pic>
    </p:spTree>
    <p:extLst>
      <p:ext uri="{BB962C8B-B14F-4D97-AF65-F5344CB8AC3E}">
        <p14:creationId xmlns:p14="http://schemas.microsoft.com/office/powerpoint/2010/main" val="36625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411A-5017-7B44-BA8F-EF4BCEF0EC87}"/>
              </a:ext>
            </a:extLst>
          </p:cNvPr>
          <p:cNvSpPr>
            <a:spLocks noGrp="1"/>
          </p:cNvSpPr>
          <p:nvPr>
            <p:ph type="title"/>
          </p:nvPr>
        </p:nvSpPr>
        <p:spPr/>
        <p:txBody>
          <a:bodyPr/>
          <a:lstStyle/>
          <a:p>
            <a:r>
              <a:rPr lang="en-US" dirty="0"/>
              <a:t>Consent Agenda Items</a:t>
            </a:r>
          </a:p>
        </p:txBody>
      </p:sp>
      <p:sp>
        <p:nvSpPr>
          <p:cNvPr id="3" name="Content Placeholder 2">
            <a:extLst>
              <a:ext uri="{FF2B5EF4-FFF2-40B4-BE49-F238E27FC236}">
                <a16:creationId xmlns:a16="http://schemas.microsoft.com/office/drawing/2014/main" id="{B5769096-2784-7C46-A961-60F3521F714D}"/>
              </a:ext>
            </a:extLst>
          </p:cNvPr>
          <p:cNvSpPr>
            <a:spLocks noGrp="1"/>
          </p:cNvSpPr>
          <p:nvPr>
            <p:ph idx="1"/>
          </p:nvPr>
        </p:nvSpPr>
        <p:spPr/>
        <p:txBody>
          <a:bodyPr/>
          <a:lstStyle/>
          <a:p>
            <a:r>
              <a:rPr lang="en-US" dirty="0"/>
              <a:t>April 2020 Minutes (Virtual) Approval</a:t>
            </a:r>
          </a:p>
          <a:p>
            <a:r>
              <a:rPr lang="en-US" dirty="0"/>
              <a:t>Approval of September 2020 Agenda</a:t>
            </a:r>
          </a:p>
          <a:p>
            <a:r>
              <a:rPr lang="en-US" dirty="0"/>
              <a:t>Deputy RVP Announcement </a:t>
            </a:r>
          </a:p>
          <a:p>
            <a:r>
              <a:rPr lang="en-US" dirty="0"/>
              <a:t>2021 Society Update for RII RVP</a:t>
            </a:r>
          </a:p>
        </p:txBody>
      </p:sp>
      <p:sp>
        <p:nvSpPr>
          <p:cNvPr id="4" name="Slide Number Placeholder 3">
            <a:extLst>
              <a:ext uri="{FF2B5EF4-FFF2-40B4-BE49-F238E27FC236}">
                <a16:creationId xmlns:a16="http://schemas.microsoft.com/office/drawing/2014/main" id="{841D7CAC-46CD-1A45-8FB6-C24505361185}"/>
              </a:ext>
            </a:extLst>
          </p:cNvPr>
          <p:cNvSpPr>
            <a:spLocks noGrp="1"/>
          </p:cNvSpPr>
          <p:nvPr>
            <p:ph type="sldNum" sz="quarter" idx="12"/>
          </p:nvPr>
        </p:nvSpPr>
        <p:spPr/>
        <p:txBody>
          <a:bodyPr/>
          <a:lstStyle/>
          <a:p>
            <a:fld id="{FE64FAF0-67D6-8641-82FF-792E6360F5A5}" type="slidenum">
              <a:rPr lang="en-US" smtClean="0"/>
              <a:pPr/>
              <a:t>11</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C4481DBF-62FA-4E41-A211-72B9EAD524CB}"/>
              </a:ext>
            </a:extLst>
          </p:cNvPr>
          <p:cNvPicPr>
            <a:picLocks noChangeAspect="1"/>
          </p:cNvPicPr>
          <p:nvPr/>
        </p:nvPicPr>
        <p:blipFill>
          <a:blip r:embed="rId3"/>
          <a:stretch>
            <a:fillRect/>
          </a:stretch>
        </p:blipFill>
        <p:spPr>
          <a:xfrm>
            <a:off x="7830589" y="1067112"/>
            <a:ext cx="3376473" cy="4723776"/>
          </a:xfrm>
          <a:prstGeom prst="rect">
            <a:avLst/>
          </a:prstGeom>
          <a:ln>
            <a:noFill/>
          </a:ln>
          <a:effectLst>
            <a:outerShdw blurRad="190500" algn="tl" rotWithShape="0">
              <a:srgbClr val="000000">
                <a:alpha val="70000"/>
              </a:srgbClr>
            </a:outerShdw>
          </a:effectLst>
        </p:spPr>
      </p:pic>
      <p:pic>
        <p:nvPicPr>
          <p:cNvPr id="8" name="Picture 7" descr="A close up of a sign&#10;&#10;Description automatically generated">
            <a:extLst>
              <a:ext uri="{FF2B5EF4-FFF2-40B4-BE49-F238E27FC236}">
                <a16:creationId xmlns:a16="http://schemas.microsoft.com/office/drawing/2014/main" id="{76369162-C5CE-0049-83A9-450174766385}"/>
              </a:ext>
            </a:extLst>
          </p:cNvPr>
          <p:cNvPicPr>
            <a:picLocks noChangeAspect="1"/>
          </p:cNvPicPr>
          <p:nvPr/>
        </p:nvPicPr>
        <p:blipFill>
          <a:blip r:embed="rId4"/>
          <a:stretch>
            <a:fillRect/>
          </a:stretch>
        </p:blipFill>
        <p:spPr>
          <a:xfrm>
            <a:off x="565265" y="5270791"/>
            <a:ext cx="1445029" cy="1445029"/>
          </a:xfrm>
          <a:prstGeom prst="rect">
            <a:avLst/>
          </a:prstGeom>
        </p:spPr>
      </p:pic>
    </p:spTree>
    <p:extLst>
      <p:ext uri="{BB962C8B-B14F-4D97-AF65-F5344CB8AC3E}">
        <p14:creationId xmlns:p14="http://schemas.microsoft.com/office/powerpoint/2010/main" val="3132213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D577-49D6-E444-A540-1FC678A088CB}"/>
              </a:ext>
            </a:extLst>
          </p:cNvPr>
          <p:cNvSpPr>
            <a:spLocks noGrp="1"/>
          </p:cNvSpPr>
          <p:nvPr>
            <p:ph type="title"/>
          </p:nvPr>
        </p:nvSpPr>
        <p:spPr/>
        <p:txBody>
          <a:bodyPr>
            <a:normAutofit/>
          </a:bodyPr>
          <a:lstStyle/>
          <a:p>
            <a:r>
              <a:rPr lang="en-US" dirty="0"/>
              <a:t>CORA, Society Updates and Regional Check In</a:t>
            </a:r>
          </a:p>
        </p:txBody>
      </p:sp>
      <p:sp>
        <p:nvSpPr>
          <p:cNvPr id="3" name="Content Placeholder 2">
            <a:extLst>
              <a:ext uri="{FF2B5EF4-FFF2-40B4-BE49-F238E27FC236}">
                <a16:creationId xmlns:a16="http://schemas.microsoft.com/office/drawing/2014/main" id="{543E41C2-16B4-FF41-875A-67FB89A38D52}"/>
              </a:ext>
            </a:extLst>
          </p:cNvPr>
          <p:cNvSpPr>
            <a:spLocks noGrp="1"/>
          </p:cNvSpPr>
          <p:nvPr>
            <p:ph sz="quarter" idx="10"/>
          </p:nvPr>
        </p:nvSpPr>
        <p:spPr/>
        <p:txBody>
          <a:bodyPr/>
          <a:lstStyle/>
          <a:p>
            <a:r>
              <a:rPr lang="en-US" dirty="0"/>
              <a:t>Tim Page-Bottorff, CSP, CIT</a:t>
            </a:r>
          </a:p>
          <a:p>
            <a:r>
              <a:rPr lang="en-US" dirty="0"/>
              <a:t>Vice President</a:t>
            </a:r>
          </a:p>
          <a:p>
            <a:r>
              <a:rPr lang="en-US" dirty="0"/>
              <a:t>Region II</a:t>
            </a:r>
          </a:p>
        </p:txBody>
      </p:sp>
    </p:spTree>
    <p:extLst>
      <p:ext uri="{BB962C8B-B14F-4D97-AF65-F5344CB8AC3E}">
        <p14:creationId xmlns:p14="http://schemas.microsoft.com/office/powerpoint/2010/main" val="273442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570BCE-2F63-411D-8B95-73C37A0C11F2}"/>
              </a:ext>
            </a:extLst>
          </p:cNvPr>
          <p:cNvSpPr>
            <a:spLocks noGrp="1"/>
          </p:cNvSpPr>
          <p:nvPr>
            <p:ph type="title"/>
          </p:nvPr>
        </p:nvSpPr>
        <p:spPr/>
        <p:txBody>
          <a:bodyPr/>
          <a:lstStyle/>
          <a:p>
            <a:r>
              <a:rPr lang="en-US" dirty="0"/>
              <a:t>A vibrant community</a:t>
            </a:r>
          </a:p>
        </p:txBody>
      </p:sp>
      <p:sp>
        <p:nvSpPr>
          <p:cNvPr id="5" name="Slide Number Placeholder 4">
            <a:extLst>
              <a:ext uri="{FF2B5EF4-FFF2-40B4-BE49-F238E27FC236}">
                <a16:creationId xmlns:a16="http://schemas.microsoft.com/office/drawing/2014/main" id="{88F7548F-86B4-408A-AC93-50FC0AA77B0C}"/>
              </a:ext>
            </a:extLst>
          </p:cNvPr>
          <p:cNvSpPr>
            <a:spLocks noGrp="1"/>
          </p:cNvSpPr>
          <p:nvPr>
            <p:ph type="sldNum" sz="quarter" idx="12"/>
          </p:nvPr>
        </p:nvSpPr>
        <p:spPr/>
        <p:txBody>
          <a:bodyPr/>
          <a:lstStyle/>
          <a:p>
            <a:fld id="{FE64FAF0-67D6-8641-82FF-792E6360F5A5}" type="slidenum">
              <a:rPr lang="en-US" smtClean="0"/>
              <a:pPr/>
              <a:t>13</a:t>
            </a:fld>
            <a:endParaRPr lang="en-US" dirty="0"/>
          </a:p>
        </p:txBody>
      </p:sp>
      <p:sp>
        <p:nvSpPr>
          <p:cNvPr id="3" name="Content Placeholder 2">
            <a:extLst>
              <a:ext uri="{FF2B5EF4-FFF2-40B4-BE49-F238E27FC236}">
                <a16:creationId xmlns:a16="http://schemas.microsoft.com/office/drawing/2014/main" id="{50145E8F-DE86-4E12-A3BC-7F8A67F09BCB}"/>
              </a:ext>
            </a:extLst>
          </p:cNvPr>
          <p:cNvSpPr>
            <a:spLocks noGrp="1"/>
          </p:cNvSpPr>
          <p:nvPr>
            <p:ph sz="half" idx="1"/>
          </p:nvPr>
        </p:nvSpPr>
        <p:spPr/>
        <p:txBody>
          <a:bodyPr/>
          <a:lstStyle/>
          <a:p>
            <a:pPr marL="0" indent="0">
              <a:buNone/>
            </a:pPr>
            <a:r>
              <a:rPr lang="en-US" dirty="0"/>
              <a:t>ASSP chapters provide </a:t>
            </a:r>
            <a:r>
              <a:rPr lang="en-US" i="1" dirty="0"/>
              <a:t>accessible, face-to-face </a:t>
            </a:r>
            <a:r>
              <a:rPr lang="en-US" dirty="0"/>
              <a:t>opportunities for ASSP members to become </a:t>
            </a:r>
            <a:r>
              <a:rPr lang="en-US" i="1" dirty="0"/>
              <a:t>better</a:t>
            </a:r>
            <a:r>
              <a:rPr lang="en-US" dirty="0"/>
              <a:t> safety professionals</a:t>
            </a:r>
          </a:p>
        </p:txBody>
      </p:sp>
      <p:pic>
        <p:nvPicPr>
          <p:cNvPr id="13" name="Content Placeholder 12" descr="A group of people sitting at a table&#10;&#10;Description automatically generated">
            <a:extLst>
              <a:ext uri="{FF2B5EF4-FFF2-40B4-BE49-F238E27FC236}">
                <a16:creationId xmlns:a16="http://schemas.microsoft.com/office/drawing/2014/main" id="{2A7400AB-1AA9-42CA-B70C-79C3B9C718FB}"/>
              </a:ext>
            </a:extLst>
          </p:cNvPr>
          <p:cNvPicPr>
            <a:picLocks noGrp="1" noChangeAspect="1"/>
          </p:cNvPicPr>
          <p:nvPr>
            <p:ph sz="half" idx="13"/>
          </p:nvPr>
        </p:nvPicPr>
        <p:blipFill>
          <a:blip r:embed="rId3"/>
          <a:stretch>
            <a:fillRect/>
          </a:stretch>
        </p:blipFill>
        <p:spPr>
          <a:xfrm>
            <a:off x="6172202" y="2069278"/>
            <a:ext cx="5645859" cy="3767328"/>
          </a:xfrm>
        </p:spPr>
      </p:pic>
      <p:pic>
        <p:nvPicPr>
          <p:cNvPr id="6" name="Picture 5" descr="A close up of a sign&#10;&#10;Description automatically generated">
            <a:extLst>
              <a:ext uri="{FF2B5EF4-FFF2-40B4-BE49-F238E27FC236}">
                <a16:creationId xmlns:a16="http://schemas.microsoft.com/office/drawing/2014/main" id="{D1A433C1-EB11-624C-9FBB-76A3264AB0D8}"/>
              </a:ext>
            </a:extLst>
          </p:cNvPr>
          <p:cNvPicPr>
            <a:picLocks noChangeAspect="1"/>
          </p:cNvPicPr>
          <p:nvPr/>
        </p:nvPicPr>
        <p:blipFill>
          <a:blip r:embed="rId4"/>
          <a:stretch>
            <a:fillRect/>
          </a:stretch>
        </p:blipFill>
        <p:spPr>
          <a:xfrm>
            <a:off x="565265" y="5270791"/>
            <a:ext cx="1445029" cy="1445029"/>
          </a:xfrm>
          <a:prstGeom prst="rect">
            <a:avLst/>
          </a:prstGeom>
        </p:spPr>
      </p:pic>
    </p:spTree>
    <p:extLst>
      <p:ext uri="{BB962C8B-B14F-4D97-AF65-F5344CB8AC3E}">
        <p14:creationId xmlns:p14="http://schemas.microsoft.com/office/powerpoint/2010/main" val="91180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78AEA-F1D2-4FA7-8914-48A7B1248E00}"/>
              </a:ext>
            </a:extLst>
          </p:cNvPr>
          <p:cNvSpPr>
            <a:spLocks noGrp="1"/>
          </p:cNvSpPr>
          <p:nvPr>
            <p:ph sz="half" idx="14"/>
          </p:nvPr>
        </p:nvSpPr>
        <p:spPr/>
        <p:txBody>
          <a:bodyPr>
            <a:normAutofit/>
          </a:bodyPr>
          <a:lstStyle/>
          <a:p>
            <a:r>
              <a:rPr lang="en-US" dirty="0"/>
              <a:t>Connect with your leadership team</a:t>
            </a:r>
          </a:p>
          <a:p>
            <a:r>
              <a:rPr lang="en-US" dirty="0"/>
              <a:t>2020 – 2021 Operational Plan: due August 15</a:t>
            </a:r>
          </a:p>
          <a:p>
            <a:pPr lvl="1"/>
            <a:r>
              <a:rPr lang="en-US" dirty="0"/>
              <a:t>Include your sections &amp; student sections</a:t>
            </a:r>
          </a:p>
          <a:p>
            <a:r>
              <a:rPr lang="en-US" dirty="0"/>
              <a:t>Regional Operating Committee meeting</a:t>
            </a:r>
          </a:p>
          <a:p>
            <a:r>
              <a:rPr lang="en-US" dirty="0"/>
              <a:t>Leadership Conference: Oct. 1 - 2</a:t>
            </a:r>
          </a:p>
          <a:p>
            <a:pPr marL="0" indent="0">
              <a:buNone/>
            </a:pPr>
            <a:endParaRPr lang="en-US" dirty="0"/>
          </a:p>
          <a:p>
            <a:endParaRPr lang="en-US" dirty="0"/>
          </a:p>
          <a:p>
            <a:endParaRPr lang="en-US" dirty="0"/>
          </a:p>
        </p:txBody>
      </p:sp>
      <p:sp>
        <p:nvSpPr>
          <p:cNvPr id="2" name="Title 1">
            <a:extLst>
              <a:ext uri="{FF2B5EF4-FFF2-40B4-BE49-F238E27FC236}">
                <a16:creationId xmlns:a16="http://schemas.microsoft.com/office/drawing/2014/main" id="{8F6D019A-D5D2-4C46-ADBE-8B8DB92E7519}"/>
              </a:ext>
            </a:extLst>
          </p:cNvPr>
          <p:cNvSpPr>
            <a:spLocks noGrp="1"/>
          </p:cNvSpPr>
          <p:nvPr>
            <p:ph type="title"/>
          </p:nvPr>
        </p:nvSpPr>
        <p:spPr>
          <a:xfrm>
            <a:off x="4541178" y="291827"/>
            <a:ext cx="6898521" cy="1325563"/>
          </a:xfrm>
        </p:spPr>
        <p:txBody>
          <a:bodyPr/>
          <a:lstStyle/>
          <a:p>
            <a:r>
              <a:rPr lang="en-US" dirty="0"/>
              <a:t>Key Dates &amp; Activities: July - October</a:t>
            </a:r>
          </a:p>
        </p:txBody>
      </p:sp>
      <p:sp>
        <p:nvSpPr>
          <p:cNvPr id="4" name="Slide Number Placeholder 3">
            <a:extLst>
              <a:ext uri="{FF2B5EF4-FFF2-40B4-BE49-F238E27FC236}">
                <a16:creationId xmlns:a16="http://schemas.microsoft.com/office/drawing/2014/main" id="{02CDD547-15FC-49A4-A044-BDF9F0DC469A}"/>
              </a:ext>
            </a:extLst>
          </p:cNvPr>
          <p:cNvSpPr>
            <a:spLocks noGrp="1"/>
          </p:cNvSpPr>
          <p:nvPr>
            <p:ph type="sldNum" sz="quarter" idx="12"/>
          </p:nvPr>
        </p:nvSpPr>
        <p:spPr/>
        <p:txBody>
          <a:bodyPr/>
          <a:lstStyle/>
          <a:p>
            <a:fld id="{FE64FAF0-67D6-8641-82FF-792E6360F5A5}" type="slidenum">
              <a:rPr lang="en-US" smtClean="0"/>
              <a:pPr/>
              <a:t>14</a:t>
            </a:fld>
            <a:endParaRPr lang="en-US" dirty="0"/>
          </a:p>
        </p:txBody>
      </p:sp>
      <p:pic>
        <p:nvPicPr>
          <p:cNvPr id="7" name="Graphic 6" descr="Clipboard Checked">
            <a:extLst>
              <a:ext uri="{FF2B5EF4-FFF2-40B4-BE49-F238E27FC236}">
                <a16:creationId xmlns:a16="http://schemas.microsoft.com/office/drawing/2014/main" id="{D8EE644A-B86D-4386-9894-ECEA096C45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676400"/>
            <a:ext cx="3505200" cy="3505200"/>
          </a:xfrm>
          <a:prstGeom prst="rect">
            <a:avLst/>
          </a:prstGeom>
        </p:spPr>
      </p:pic>
    </p:spTree>
    <p:extLst>
      <p:ext uri="{BB962C8B-B14F-4D97-AF65-F5344CB8AC3E}">
        <p14:creationId xmlns:p14="http://schemas.microsoft.com/office/powerpoint/2010/main" val="3758106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9031-B33C-4488-87A9-E07713966D25}"/>
              </a:ext>
            </a:extLst>
          </p:cNvPr>
          <p:cNvSpPr>
            <a:spLocks noGrp="1"/>
          </p:cNvSpPr>
          <p:nvPr>
            <p:ph type="title"/>
          </p:nvPr>
        </p:nvSpPr>
        <p:spPr/>
        <p:txBody>
          <a:bodyPr/>
          <a:lstStyle/>
          <a:p>
            <a:r>
              <a:rPr lang="en-US" dirty="0"/>
              <a:t>Chapter Operations Management Tool</a:t>
            </a:r>
          </a:p>
        </p:txBody>
      </p:sp>
      <p:sp>
        <p:nvSpPr>
          <p:cNvPr id="4" name="Slide Number Placeholder 3">
            <a:extLst>
              <a:ext uri="{FF2B5EF4-FFF2-40B4-BE49-F238E27FC236}">
                <a16:creationId xmlns:a16="http://schemas.microsoft.com/office/drawing/2014/main" id="{52A80E09-9D24-4CCC-9CA8-CD4675EA4FC2}"/>
              </a:ext>
            </a:extLst>
          </p:cNvPr>
          <p:cNvSpPr>
            <a:spLocks noGrp="1"/>
          </p:cNvSpPr>
          <p:nvPr>
            <p:ph type="sldNum" sz="quarter" idx="12"/>
          </p:nvPr>
        </p:nvSpPr>
        <p:spPr/>
        <p:txBody>
          <a:bodyPr/>
          <a:lstStyle/>
          <a:p>
            <a:fld id="{FE64FAF0-67D6-8641-82FF-792E6360F5A5}" type="slidenum">
              <a:rPr lang="en-US" smtClean="0"/>
              <a:pPr/>
              <a:t>15</a:t>
            </a:fld>
            <a:endParaRPr lang="en-US" dirty="0"/>
          </a:p>
        </p:txBody>
      </p:sp>
      <p:graphicFrame>
        <p:nvGraphicFramePr>
          <p:cNvPr id="5" name="Content Placeholder 4">
            <a:extLst>
              <a:ext uri="{FF2B5EF4-FFF2-40B4-BE49-F238E27FC236}">
                <a16:creationId xmlns:a16="http://schemas.microsoft.com/office/drawing/2014/main" id="{F7B03564-C914-4DE1-86BE-599DCFA41078}"/>
              </a:ext>
            </a:extLst>
          </p:cNvPr>
          <p:cNvGraphicFramePr>
            <a:graphicFrameLocks noGrp="1"/>
          </p:cNvGraphicFramePr>
          <p:nvPr>
            <p:ph idx="1"/>
          </p:nvPr>
        </p:nvGraphicFramePr>
        <p:xfrm>
          <a:off x="838200" y="2106613"/>
          <a:ext cx="10515600" cy="3717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 up of a sign&#10;&#10;Description automatically generated">
            <a:extLst>
              <a:ext uri="{FF2B5EF4-FFF2-40B4-BE49-F238E27FC236}">
                <a16:creationId xmlns:a16="http://schemas.microsoft.com/office/drawing/2014/main" id="{AB8E344E-8482-104E-8F6A-F9364D57A44A}"/>
              </a:ext>
            </a:extLst>
          </p:cNvPr>
          <p:cNvPicPr>
            <a:picLocks noChangeAspect="1"/>
          </p:cNvPicPr>
          <p:nvPr/>
        </p:nvPicPr>
        <p:blipFill>
          <a:blip r:embed="rId8"/>
          <a:stretch>
            <a:fillRect/>
          </a:stretch>
        </p:blipFill>
        <p:spPr>
          <a:xfrm>
            <a:off x="565265" y="5270791"/>
            <a:ext cx="1445029" cy="1445029"/>
          </a:xfrm>
          <a:prstGeom prst="rect">
            <a:avLst/>
          </a:prstGeom>
        </p:spPr>
      </p:pic>
    </p:spTree>
    <p:extLst>
      <p:ext uri="{BB962C8B-B14F-4D97-AF65-F5344CB8AC3E}">
        <p14:creationId xmlns:p14="http://schemas.microsoft.com/office/powerpoint/2010/main" val="3441781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00AE-21E9-43D5-AF30-EEC76309E9AC}"/>
              </a:ext>
            </a:extLst>
          </p:cNvPr>
          <p:cNvSpPr>
            <a:spLocks noGrp="1"/>
          </p:cNvSpPr>
          <p:nvPr>
            <p:ph type="title"/>
          </p:nvPr>
        </p:nvSpPr>
        <p:spPr>
          <a:xfrm>
            <a:off x="838200" y="365125"/>
            <a:ext cx="10515600" cy="1325563"/>
          </a:xfrm>
        </p:spPr>
        <p:txBody>
          <a:bodyPr>
            <a:normAutofit/>
          </a:bodyPr>
          <a:lstStyle/>
          <a:p>
            <a:pPr algn="ctr"/>
            <a:r>
              <a:rPr lang="en-US" dirty="0"/>
              <a:t>Chapter Operations Management Tool: Structure</a:t>
            </a:r>
            <a:endParaRPr lang="en-US"/>
          </a:p>
        </p:txBody>
      </p:sp>
      <p:sp>
        <p:nvSpPr>
          <p:cNvPr id="4" name="Slide Number Placeholder 3">
            <a:extLst>
              <a:ext uri="{FF2B5EF4-FFF2-40B4-BE49-F238E27FC236}">
                <a16:creationId xmlns:a16="http://schemas.microsoft.com/office/drawing/2014/main" id="{971942B2-6BBE-4EC9-954F-0CE893247444}"/>
              </a:ext>
            </a:extLst>
          </p:cNvPr>
          <p:cNvSpPr>
            <a:spLocks noGrp="1"/>
          </p:cNvSpPr>
          <p:nvPr>
            <p:ph type="sldNum" sz="quarter" idx="12"/>
          </p:nvPr>
        </p:nvSpPr>
        <p:spPr>
          <a:xfrm>
            <a:off x="8610600" y="6356350"/>
            <a:ext cx="2743200" cy="365125"/>
          </a:xfrm>
        </p:spPr>
        <p:txBody>
          <a:bodyPr>
            <a:normAutofit/>
          </a:bodyPr>
          <a:lstStyle/>
          <a:p>
            <a:pPr>
              <a:spcAft>
                <a:spcPts val="600"/>
              </a:spcAft>
            </a:pPr>
            <a:fld id="{FE64FAF0-67D6-8641-82FF-792E6360F5A5}" type="slidenum">
              <a:rPr lang="en-US" smtClean="0"/>
              <a:pPr>
                <a:spcAft>
                  <a:spcPts val="600"/>
                </a:spcAft>
              </a:pPr>
              <a:t>16</a:t>
            </a:fld>
            <a:endParaRPr lang="en-US"/>
          </a:p>
        </p:txBody>
      </p:sp>
      <p:graphicFrame>
        <p:nvGraphicFramePr>
          <p:cNvPr id="6" name="Content Placeholder 2">
            <a:extLst>
              <a:ext uri="{FF2B5EF4-FFF2-40B4-BE49-F238E27FC236}">
                <a16:creationId xmlns:a16="http://schemas.microsoft.com/office/drawing/2014/main" id="{817EDCAD-613A-4FEA-B706-7226391EA7F2}"/>
              </a:ext>
            </a:extLst>
          </p:cNvPr>
          <p:cNvGraphicFramePr>
            <a:graphicFrameLocks noGrp="1"/>
          </p:cNvGraphicFramePr>
          <p:nvPr>
            <p:ph idx="1"/>
            <p:extLst>
              <p:ext uri="{D42A27DB-BD31-4B8C-83A1-F6EECF244321}">
                <p14:modId xmlns:p14="http://schemas.microsoft.com/office/powerpoint/2010/main" val="168723238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close up of a sign&#10;&#10;Description automatically generated">
            <a:extLst>
              <a:ext uri="{FF2B5EF4-FFF2-40B4-BE49-F238E27FC236}">
                <a16:creationId xmlns:a16="http://schemas.microsoft.com/office/drawing/2014/main" id="{3F3EBC28-C906-6B43-874A-29BFD4A61CBE}"/>
              </a:ext>
            </a:extLst>
          </p:cNvPr>
          <p:cNvPicPr>
            <a:picLocks noChangeAspect="1"/>
          </p:cNvPicPr>
          <p:nvPr/>
        </p:nvPicPr>
        <p:blipFill>
          <a:blip r:embed="rId8"/>
          <a:stretch>
            <a:fillRect/>
          </a:stretch>
        </p:blipFill>
        <p:spPr>
          <a:xfrm>
            <a:off x="565265" y="5270791"/>
            <a:ext cx="1445029" cy="1445029"/>
          </a:xfrm>
          <a:prstGeom prst="rect">
            <a:avLst/>
          </a:prstGeom>
        </p:spPr>
      </p:pic>
    </p:spTree>
    <p:extLst>
      <p:ext uri="{BB962C8B-B14F-4D97-AF65-F5344CB8AC3E}">
        <p14:creationId xmlns:p14="http://schemas.microsoft.com/office/powerpoint/2010/main" val="348895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3101-3722-43BA-8C87-17B11ECA15D2}"/>
              </a:ext>
            </a:extLst>
          </p:cNvPr>
          <p:cNvSpPr>
            <a:spLocks noGrp="1"/>
          </p:cNvSpPr>
          <p:nvPr>
            <p:ph type="title"/>
          </p:nvPr>
        </p:nvSpPr>
        <p:spPr/>
        <p:txBody>
          <a:bodyPr/>
          <a:lstStyle/>
          <a:p>
            <a:r>
              <a:rPr lang="en-US" dirty="0"/>
              <a:t>Recognition Points Distribution</a:t>
            </a:r>
          </a:p>
        </p:txBody>
      </p:sp>
      <p:sp>
        <p:nvSpPr>
          <p:cNvPr id="5" name="Slide Number Placeholder 4">
            <a:extLst>
              <a:ext uri="{FF2B5EF4-FFF2-40B4-BE49-F238E27FC236}">
                <a16:creationId xmlns:a16="http://schemas.microsoft.com/office/drawing/2014/main" id="{67EA13E1-570C-4EE6-B9B9-97BB52EF7773}"/>
              </a:ext>
            </a:extLst>
          </p:cNvPr>
          <p:cNvSpPr>
            <a:spLocks noGrp="1"/>
          </p:cNvSpPr>
          <p:nvPr>
            <p:ph type="sldNum" sz="quarter" idx="12"/>
          </p:nvPr>
        </p:nvSpPr>
        <p:spPr/>
        <p:txBody>
          <a:bodyPr/>
          <a:lstStyle/>
          <a:p>
            <a:fld id="{FE64FAF0-67D6-8641-82FF-792E6360F5A5}" type="slidenum">
              <a:rPr lang="en-US" smtClean="0"/>
              <a:pPr/>
              <a:t>17</a:t>
            </a:fld>
            <a:endParaRPr lang="en-US" dirty="0"/>
          </a:p>
        </p:txBody>
      </p:sp>
      <p:graphicFrame>
        <p:nvGraphicFramePr>
          <p:cNvPr id="6" name="Content Placeholder 5">
            <a:extLst>
              <a:ext uri="{FF2B5EF4-FFF2-40B4-BE49-F238E27FC236}">
                <a16:creationId xmlns:a16="http://schemas.microsoft.com/office/drawing/2014/main" id="{0351EDBA-2E3D-4E8E-AF71-E2B43F2A3C43}"/>
              </a:ext>
            </a:extLst>
          </p:cNvPr>
          <p:cNvGraphicFramePr>
            <a:graphicFrameLocks noGrp="1"/>
          </p:cNvGraphicFramePr>
          <p:nvPr>
            <p:ph sz="half" idx="14"/>
            <p:extLst>
              <p:ext uri="{D42A27DB-BD31-4B8C-83A1-F6EECF244321}">
                <p14:modId xmlns:p14="http://schemas.microsoft.com/office/powerpoint/2010/main" val="2597142639"/>
              </p:ext>
            </p:extLst>
          </p:nvPr>
        </p:nvGraphicFramePr>
        <p:xfrm>
          <a:off x="4541838" y="1936750"/>
          <a:ext cx="6897687" cy="376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nip Single Corner Rectangle 12">
            <a:extLst>
              <a:ext uri="{FF2B5EF4-FFF2-40B4-BE49-F238E27FC236}">
                <a16:creationId xmlns:a16="http://schemas.microsoft.com/office/drawing/2014/main" id="{E29246DC-4E1D-473C-804F-982B7333416B}"/>
              </a:ext>
            </a:extLst>
          </p:cNvPr>
          <p:cNvSpPr/>
          <p:nvPr/>
        </p:nvSpPr>
        <p:spPr>
          <a:xfrm>
            <a:off x="381000" y="337546"/>
            <a:ext cx="2783808" cy="61670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t>Recognition Levels</a:t>
            </a:r>
          </a:p>
          <a:p>
            <a:pPr algn="ctr"/>
            <a:endParaRPr lang="en-US" sz="2400" dirty="0"/>
          </a:p>
          <a:p>
            <a:r>
              <a:rPr lang="en-US" sz="2000" b="1" dirty="0"/>
              <a:t>Bronze: </a:t>
            </a:r>
          </a:p>
          <a:p>
            <a:r>
              <a:rPr lang="en-US" sz="2000" dirty="0"/>
              <a:t>6,000 – 6,999</a:t>
            </a:r>
          </a:p>
          <a:p>
            <a:endParaRPr lang="en-US" sz="2000" b="1" dirty="0"/>
          </a:p>
          <a:p>
            <a:r>
              <a:rPr lang="en-US" sz="2000" b="1" dirty="0"/>
              <a:t>Silver: </a:t>
            </a:r>
          </a:p>
          <a:p>
            <a:r>
              <a:rPr lang="en-US" sz="2000" dirty="0"/>
              <a:t>7,000 – 7,999</a:t>
            </a:r>
          </a:p>
          <a:p>
            <a:endParaRPr lang="en-US" sz="2000" b="1" dirty="0"/>
          </a:p>
          <a:p>
            <a:r>
              <a:rPr lang="en-US" sz="2000" b="1" dirty="0"/>
              <a:t>Gold: </a:t>
            </a:r>
          </a:p>
          <a:p>
            <a:r>
              <a:rPr lang="en-US" sz="2000" dirty="0"/>
              <a:t>8,000 – 8,999</a:t>
            </a:r>
          </a:p>
          <a:p>
            <a:endParaRPr lang="en-US" sz="2000" b="1" dirty="0"/>
          </a:p>
          <a:p>
            <a:r>
              <a:rPr lang="en-US" sz="2000" b="1" dirty="0"/>
              <a:t>Platinum: </a:t>
            </a:r>
          </a:p>
          <a:p>
            <a:r>
              <a:rPr lang="en-US" sz="2000" dirty="0"/>
              <a:t>9,000+</a:t>
            </a:r>
          </a:p>
        </p:txBody>
      </p:sp>
    </p:spTree>
    <p:extLst>
      <p:ext uri="{BB962C8B-B14F-4D97-AF65-F5344CB8AC3E}">
        <p14:creationId xmlns:p14="http://schemas.microsoft.com/office/powerpoint/2010/main" val="301690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4B7A-817F-4261-89AC-705038AD6885}"/>
              </a:ext>
            </a:extLst>
          </p:cNvPr>
          <p:cNvSpPr>
            <a:spLocks noGrp="1"/>
          </p:cNvSpPr>
          <p:nvPr>
            <p:ph type="title"/>
          </p:nvPr>
        </p:nvSpPr>
        <p:spPr/>
        <p:txBody>
          <a:bodyPr/>
          <a:lstStyle/>
          <a:p>
            <a:r>
              <a:rPr lang="en-US" dirty="0"/>
              <a:t>Chapter Operations Management Tool: Early Activities to Report</a:t>
            </a:r>
          </a:p>
        </p:txBody>
      </p:sp>
      <p:sp>
        <p:nvSpPr>
          <p:cNvPr id="3" name="Content Placeholder 2">
            <a:extLst>
              <a:ext uri="{FF2B5EF4-FFF2-40B4-BE49-F238E27FC236}">
                <a16:creationId xmlns:a16="http://schemas.microsoft.com/office/drawing/2014/main" id="{03871F66-E69A-46CC-A3A3-B70A205B19F9}"/>
              </a:ext>
            </a:extLst>
          </p:cNvPr>
          <p:cNvSpPr>
            <a:spLocks noGrp="1"/>
          </p:cNvSpPr>
          <p:nvPr>
            <p:ph idx="1"/>
          </p:nvPr>
        </p:nvSpPr>
        <p:spPr/>
        <p:txBody>
          <a:bodyPr/>
          <a:lstStyle/>
          <a:p>
            <a:r>
              <a:rPr lang="en-US" sz="2600" dirty="0"/>
              <a:t>Upload 2020 – 2021 Operational Plan by August 15 (Question 1)</a:t>
            </a:r>
          </a:p>
          <a:p>
            <a:endParaRPr lang="en-US" sz="2600" dirty="0"/>
          </a:p>
          <a:p>
            <a:r>
              <a:rPr lang="en-US" sz="2600" dirty="0"/>
              <a:t>July – September web updates (Question 5)</a:t>
            </a:r>
          </a:p>
          <a:p>
            <a:endParaRPr lang="en-US" sz="2600" dirty="0"/>
          </a:p>
          <a:p>
            <a:r>
              <a:rPr lang="en-US" sz="2600" dirty="0"/>
              <a:t>Attend Fall Regional Operating Committee meeting (Question 6)</a:t>
            </a:r>
          </a:p>
          <a:p>
            <a:endParaRPr lang="en-US" sz="2600" dirty="0"/>
          </a:p>
          <a:p>
            <a:r>
              <a:rPr lang="en-US" sz="2600" dirty="0"/>
              <a:t>Leader training &amp; transition activities (Question 7)</a:t>
            </a:r>
          </a:p>
          <a:p>
            <a:endParaRPr lang="en-US" dirty="0"/>
          </a:p>
        </p:txBody>
      </p:sp>
      <p:sp>
        <p:nvSpPr>
          <p:cNvPr id="4" name="Slide Number Placeholder 3">
            <a:extLst>
              <a:ext uri="{FF2B5EF4-FFF2-40B4-BE49-F238E27FC236}">
                <a16:creationId xmlns:a16="http://schemas.microsoft.com/office/drawing/2014/main" id="{4C4A119F-92D7-442B-87C3-BF313403F25A}"/>
              </a:ext>
            </a:extLst>
          </p:cNvPr>
          <p:cNvSpPr>
            <a:spLocks noGrp="1"/>
          </p:cNvSpPr>
          <p:nvPr>
            <p:ph type="sldNum" sz="quarter" idx="12"/>
          </p:nvPr>
        </p:nvSpPr>
        <p:spPr/>
        <p:txBody>
          <a:bodyPr/>
          <a:lstStyle/>
          <a:p>
            <a:fld id="{FE64FAF0-67D6-8641-82FF-792E6360F5A5}" type="slidenum">
              <a:rPr lang="en-US" smtClean="0"/>
              <a:pPr/>
              <a:t>18</a:t>
            </a:fld>
            <a:endParaRPr lang="en-US" dirty="0"/>
          </a:p>
        </p:txBody>
      </p:sp>
    </p:spTree>
    <p:extLst>
      <p:ext uri="{BB962C8B-B14F-4D97-AF65-F5344CB8AC3E}">
        <p14:creationId xmlns:p14="http://schemas.microsoft.com/office/powerpoint/2010/main" val="2829761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6D7C-0E27-4950-8B2C-A6810080CD41}"/>
              </a:ext>
            </a:extLst>
          </p:cNvPr>
          <p:cNvSpPr>
            <a:spLocks noGrp="1"/>
          </p:cNvSpPr>
          <p:nvPr>
            <p:ph type="title"/>
          </p:nvPr>
        </p:nvSpPr>
        <p:spPr/>
        <p:txBody>
          <a:bodyPr/>
          <a:lstStyle/>
          <a:p>
            <a:r>
              <a:rPr lang="en-US" dirty="0"/>
              <a:t>Making the Most of Our COMT</a:t>
            </a:r>
          </a:p>
        </p:txBody>
      </p:sp>
      <p:sp>
        <p:nvSpPr>
          <p:cNvPr id="3" name="Slide Number Placeholder 2">
            <a:extLst>
              <a:ext uri="{FF2B5EF4-FFF2-40B4-BE49-F238E27FC236}">
                <a16:creationId xmlns:a16="http://schemas.microsoft.com/office/drawing/2014/main" id="{AF110904-C213-4EEE-A8F1-B6ECD316BFA7}"/>
              </a:ext>
            </a:extLst>
          </p:cNvPr>
          <p:cNvSpPr>
            <a:spLocks noGrp="1"/>
          </p:cNvSpPr>
          <p:nvPr>
            <p:ph type="sldNum" sz="quarter" idx="12"/>
          </p:nvPr>
        </p:nvSpPr>
        <p:spPr/>
        <p:txBody>
          <a:bodyPr/>
          <a:lstStyle/>
          <a:p>
            <a:fld id="{02E904B5-54B8-864F-8BB3-16E49652009E}" type="slidenum">
              <a:rPr lang="en-US" smtClean="0"/>
              <a:pPr/>
              <a:t>19</a:t>
            </a:fld>
            <a:endParaRPr lang="en-US" dirty="0"/>
          </a:p>
        </p:txBody>
      </p:sp>
      <p:sp>
        <p:nvSpPr>
          <p:cNvPr id="4" name="Content Placeholder 3">
            <a:extLst>
              <a:ext uri="{FF2B5EF4-FFF2-40B4-BE49-F238E27FC236}">
                <a16:creationId xmlns:a16="http://schemas.microsoft.com/office/drawing/2014/main" id="{B370F3F3-34DB-4C17-AEFB-C281AB7D53BC}"/>
              </a:ext>
            </a:extLst>
          </p:cNvPr>
          <p:cNvSpPr>
            <a:spLocks noGrp="1"/>
          </p:cNvSpPr>
          <p:nvPr>
            <p:ph sz="half" idx="1"/>
          </p:nvPr>
        </p:nvSpPr>
        <p:spPr/>
        <p:txBody>
          <a:bodyPr/>
          <a:lstStyle/>
          <a:p>
            <a:pPr marL="0" indent="0">
              <a:buNone/>
            </a:pPr>
            <a:r>
              <a:rPr lang="en-US" b="1" dirty="0"/>
              <a:t>COMT team</a:t>
            </a:r>
          </a:p>
          <a:p>
            <a:r>
              <a:rPr lang="en-US" dirty="0"/>
              <a:t>Set goals</a:t>
            </a:r>
          </a:p>
          <a:p>
            <a:r>
              <a:rPr lang="en-US" dirty="0"/>
              <a:t>Review progress at leadership team meetings</a:t>
            </a:r>
          </a:p>
          <a:p>
            <a:r>
              <a:rPr lang="en-US" dirty="0"/>
              <a:t>Share reporting responsibilities</a:t>
            </a:r>
          </a:p>
          <a:p>
            <a:pPr marL="0" indent="0">
              <a:buNone/>
            </a:pPr>
            <a:endParaRPr lang="en-US" b="1" dirty="0"/>
          </a:p>
        </p:txBody>
      </p:sp>
      <p:sp>
        <p:nvSpPr>
          <p:cNvPr id="5" name="Content Placeholder 4">
            <a:extLst>
              <a:ext uri="{FF2B5EF4-FFF2-40B4-BE49-F238E27FC236}">
                <a16:creationId xmlns:a16="http://schemas.microsoft.com/office/drawing/2014/main" id="{285E541C-2BEC-4508-B574-C8A5E1ECA12F}"/>
              </a:ext>
            </a:extLst>
          </p:cNvPr>
          <p:cNvSpPr>
            <a:spLocks noGrp="1"/>
          </p:cNvSpPr>
          <p:nvPr>
            <p:ph sz="half" idx="13"/>
          </p:nvPr>
        </p:nvSpPr>
        <p:spPr/>
        <p:txBody>
          <a:bodyPr>
            <a:normAutofit fontScale="92500" lnSpcReduction="10000"/>
          </a:bodyPr>
          <a:lstStyle/>
          <a:p>
            <a:pPr marL="0" lvl="0" indent="0">
              <a:buNone/>
            </a:pPr>
            <a:r>
              <a:rPr lang="en-US" b="1" dirty="0"/>
              <a:t>Resources</a:t>
            </a:r>
          </a:p>
          <a:p>
            <a:pPr lvl="0"/>
            <a:r>
              <a:rPr lang="en-US" dirty="0"/>
              <a:t>2020-21 COMT Guidance Document </a:t>
            </a:r>
          </a:p>
          <a:p>
            <a:pPr lvl="0"/>
            <a:r>
              <a:rPr lang="en-US" dirty="0"/>
              <a:t>2020-21 ASSP COMT Plan Template </a:t>
            </a:r>
          </a:p>
          <a:p>
            <a:pPr lvl="0"/>
            <a:r>
              <a:rPr lang="en-US" dirty="0"/>
              <a:t>Our </a:t>
            </a:r>
            <a:r>
              <a:rPr lang="en-US" dirty="0">
                <a:hlinkClick r:id="rId3"/>
              </a:rPr>
              <a:t>area director</a:t>
            </a:r>
            <a:endParaRPr lang="en-US" dirty="0"/>
          </a:p>
          <a:p>
            <a:pPr lvl="0"/>
            <a:r>
              <a:rPr lang="en-US" dirty="0"/>
              <a:t>Our </a:t>
            </a:r>
            <a:r>
              <a:rPr lang="en-US" dirty="0">
                <a:hlinkClick r:id="rId3"/>
              </a:rPr>
              <a:t>regional vice president</a:t>
            </a:r>
            <a:endParaRPr lang="en-US" dirty="0"/>
          </a:p>
          <a:p>
            <a:pPr lvl="0"/>
            <a:r>
              <a:rPr lang="en-US" dirty="0"/>
              <a:t>Other chapter leaders</a:t>
            </a:r>
          </a:p>
          <a:p>
            <a:pPr lvl="0"/>
            <a:r>
              <a:rPr lang="en-US" dirty="0">
                <a:hlinkClick r:id="rId4"/>
              </a:rPr>
              <a:t>ASSP Chapter Services</a:t>
            </a:r>
            <a:endParaRPr lang="en-US" dirty="0"/>
          </a:p>
          <a:p>
            <a:endParaRPr lang="en-US" dirty="0"/>
          </a:p>
        </p:txBody>
      </p:sp>
      <p:pic>
        <p:nvPicPr>
          <p:cNvPr id="6" name="Picture 5" descr="A close up of a sign&#10;&#10;Description automatically generated">
            <a:extLst>
              <a:ext uri="{FF2B5EF4-FFF2-40B4-BE49-F238E27FC236}">
                <a16:creationId xmlns:a16="http://schemas.microsoft.com/office/drawing/2014/main" id="{0DF5FD66-DA4F-394E-A01F-04C7515E801C}"/>
              </a:ext>
            </a:extLst>
          </p:cNvPr>
          <p:cNvPicPr>
            <a:picLocks noChangeAspect="1"/>
          </p:cNvPicPr>
          <p:nvPr/>
        </p:nvPicPr>
        <p:blipFill>
          <a:blip r:embed="rId5"/>
          <a:stretch>
            <a:fillRect/>
          </a:stretch>
        </p:blipFill>
        <p:spPr>
          <a:xfrm>
            <a:off x="565265" y="5270791"/>
            <a:ext cx="1445029" cy="1445029"/>
          </a:xfrm>
          <a:prstGeom prst="rect">
            <a:avLst/>
          </a:prstGeom>
        </p:spPr>
      </p:pic>
    </p:spTree>
    <p:extLst>
      <p:ext uri="{BB962C8B-B14F-4D97-AF65-F5344CB8AC3E}">
        <p14:creationId xmlns:p14="http://schemas.microsoft.com/office/powerpoint/2010/main" val="51763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F5DB-6AFD-6247-A1B2-0D103831D5B8}"/>
              </a:ext>
            </a:extLst>
          </p:cNvPr>
          <p:cNvSpPr>
            <a:spLocks noGrp="1"/>
          </p:cNvSpPr>
          <p:nvPr>
            <p:ph type="title"/>
          </p:nvPr>
        </p:nvSpPr>
        <p:spPr/>
        <p:txBody>
          <a:bodyPr/>
          <a:lstStyle/>
          <a:p>
            <a:r>
              <a:rPr lang="en-US" dirty="0"/>
              <a:t>Welcome to The ROC</a:t>
            </a:r>
          </a:p>
        </p:txBody>
      </p:sp>
      <p:sp>
        <p:nvSpPr>
          <p:cNvPr id="4" name="Slide Number Placeholder 3">
            <a:extLst>
              <a:ext uri="{FF2B5EF4-FFF2-40B4-BE49-F238E27FC236}">
                <a16:creationId xmlns:a16="http://schemas.microsoft.com/office/drawing/2014/main" id="{532ABED7-EC9D-1B4F-9395-E26DB1BBD804}"/>
              </a:ext>
            </a:extLst>
          </p:cNvPr>
          <p:cNvSpPr>
            <a:spLocks noGrp="1"/>
          </p:cNvSpPr>
          <p:nvPr>
            <p:ph type="sldNum" sz="quarter" idx="12"/>
          </p:nvPr>
        </p:nvSpPr>
        <p:spPr/>
        <p:txBody>
          <a:bodyPr/>
          <a:lstStyle/>
          <a:p>
            <a:fld id="{FE64FAF0-67D6-8641-82FF-792E6360F5A5}" type="slidenum">
              <a:rPr lang="en-US" smtClean="0"/>
              <a:pPr/>
              <a:t>2</a:t>
            </a:fld>
            <a:endParaRPr lang="en-US" dirty="0"/>
          </a:p>
        </p:txBody>
      </p:sp>
      <p:pic>
        <p:nvPicPr>
          <p:cNvPr id="5" name="Welcome to The Rock.mp4" descr="Welcome to The Rock.mp4">
            <a:hlinkClick r:id="" action="ppaction://media"/>
            <a:extLst>
              <a:ext uri="{FF2B5EF4-FFF2-40B4-BE49-F238E27FC236}">
                <a16:creationId xmlns:a16="http://schemas.microsoft.com/office/drawing/2014/main" id="{11CE9F2E-7D20-164A-AF72-C9E8DFE778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2000" y="1613181"/>
            <a:ext cx="8128000" cy="4572000"/>
          </a:xfrm>
          <a:prstGeom prst="rect">
            <a:avLst/>
          </a:prstGeom>
        </p:spPr>
      </p:pic>
    </p:spTree>
    <p:extLst>
      <p:ext uri="{BB962C8B-B14F-4D97-AF65-F5344CB8AC3E}">
        <p14:creationId xmlns:p14="http://schemas.microsoft.com/office/powerpoint/2010/main" val="353878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E2021-ADFE-4176-A217-9FD6B46E984B}"/>
              </a:ext>
            </a:extLst>
          </p:cNvPr>
          <p:cNvSpPr>
            <a:spLocks noGrp="1"/>
          </p:cNvSpPr>
          <p:nvPr>
            <p:ph sz="half" idx="14"/>
          </p:nvPr>
        </p:nvSpPr>
        <p:spPr/>
        <p:txBody>
          <a:bodyPr/>
          <a:lstStyle/>
          <a:p>
            <a:r>
              <a:rPr lang="en-US" dirty="0"/>
              <a:t>Succession planning</a:t>
            </a:r>
          </a:p>
          <a:p>
            <a:pPr lvl="1"/>
            <a:r>
              <a:rPr lang="en-US" dirty="0">
                <a:hlinkClick r:id="rId3"/>
              </a:rPr>
              <a:t>Volunteer Management Resources</a:t>
            </a:r>
            <a:endParaRPr lang="en-US" dirty="0"/>
          </a:p>
          <a:p>
            <a:r>
              <a:rPr lang="en-US" dirty="0"/>
              <a:t>Regional leadership opportunities</a:t>
            </a:r>
          </a:p>
          <a:p>
            <a:pPr lvl="1"/>
            <a:r>
              <a:rPr lang="en-US" dirty="0"/>
              <a:t>[list open elected positions]</a:t>
            </a:r>
          </a:p>
          <a:p>
            <a:pPr lvl="1"/>
            <a:r>
              <a:rPr lang="en-US" dirty="0"/>
              <a:t>[list other current opportunities]</a:t>
            </a:r>
          </a:p>
          <a:p>
            <a:r>
              <a:rPr lang="en-US" dirty="0"/>
              <a:t>Regional Operating Committee meeting</a:t>
            </a:r>
          </a:p>
          <a:p>
            <a:pPr lvl="1"/>
            <a:r>
              <a:rPr lang="en-US" dirty="0"/>
              <a:t>[list date &amp; other details]</a:t>
            </a:r>
          </a:p>
          <a:p>
            <a:r>
              <a:rPr lang="en-US" dirty="0"/>
              <a:t>ASSP Leadership Conference</a:t>
            </a:r>
          </a:p>
        </p:txBody>
      </p:sp>
      <p:sp>
        <p:nvSpPr>
          <p:cNvPr id="4" name="Title 3">
            <a:extLst>
              <a:ext uri="{FF2B5EF4-FFF2-40B4-BE49-F238E27FC236}">
                <a16:creationId xmlns:a16="http://schemas.microsoft.com/office/drawing/2014/main" id="{BCC84297-E4A2-42F0-A106-867FD7B5A321}"/>
              </a:ext>
            </a:extLst>
          </p:cNvPr>
          <p:cNvSpPr>
            <a:spLocks noGrp="1"/>
          </p:cNvSpPr>
          <p:nvPr>
            <p:ph type="title"/>
          </p:nvPr>
        </p:nvSpPr>
        <p:spPr/>
        <p:txBody>
          <a:bodyPr/>
          <a:lstStyle/>
          <a:p>
            <a:r>
              <a:rPr lang="en-US" dirty="0"/>
              <a:t>Leadership Development Opportunities</a:t>
            </a:r>
          </a:p>
        </p:txBody>
      </p:sp>
      <p:sp>
        <p:nvSpPr>
          <p:cNvPr id="5" name="Slide Number Placeholder 4">
            <a:extLst>
              <a:ext uri="{FF2B5EF4-FFF2-40B4-BE49-F238E27FC236}">
                <a16:creationId xmlns:a16="http://schemas.microsoft.com/office/drawing/2014/main" id="{B2D14729-1898-4BEB-A677-F621BD3AD8DE}"/>
              </a:ext>
            </a:extLst>
          </p:cNvPr>
          <p:cNvSpPr>
            <a:spLocks noGrp="1"/>
          </p:cNvSpPr>
          <p:nvPr>
            <p:ph type="sldNum" sz="quarter" idx="12"/>
          </p:nvPr>
        </p:nvSpPr>
        <p:spPr/>
        <p:txBody>
          <a:bodyPr/>
          <a:lstStyle/>
          <a:p>
            <a:fld id="{FE64FAF0-67D6-8641-82FF-792E6360F5A5}" type="slidenum">
              <a:rPr lang="en-US" smtClean="0"/>
              <a:pPr/>
              <a:t>20</a:t>
            </a:fld>
            <a:endParaRPr lang="en-US" dirty="0"/>
          </a:p>
        </p:txBody>
      </p:sp>
      <p:pic>
        <p:nvPicPr>
          <p:cNvPr id="9" name="Graphic 8" descr="Business Growth">
            <a:extLst>
              <a:ext uri="{FF2B5EF4-FFF2-40B4-BE49-F238E27FC236}">
                <a16:creationId xmlns:a16="http://schemas.microsoft.com/office/drawing/2014/main" id="{AB9C7389-A3C7-4F00-98C2-B619D5789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673644"/>
            <a:ext cx="3510712" cy="3510712"/>
          </a:xfrm>
          <a:prstGeom prst="rect">
            <a:avLst/>
          </a:prstGeom>
        </p:spPr>
      </p:pic>
    </p:spTree>
    <p:extLst>
      <p:ext uri="{BB962C8B-B14F-4D97-AF65-F5344CB8AC3E}">
        <p14:creationId xmlns:p14="http://schemas.microsoft.com/office/powerpoint/2010/main" val="37828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1D41-ABA3-4B15-9CFE-678A6C62904D}"/>
              </a:ext>
            </a:extLst>
          </p:cNvPr>
          <p:cNvSpPr>
            <a:spLocks noGrp="1"/>
          </p:cNvSpPr>
          <p:nvPr>
            <p:ph type="title"/>
          </p:nvPr>
        </p:nvSpPr>
        <p:spPr/>
        <p:txBody>
          <a:bodyPr/>
          <a:lstStyle/>
          <a:p>
            <a:r>
              <a:rPr lang="en-US" dirty="0"/>
              <a:t>2020 Leadership Conference: Oct 1-2</a:t>
            </a:r>
          </a:p>
        </p:txBody>
      </p:sp>
      <p:graphicFrame>
        <p:nvGraphicFramePr>
          <p:cNvPr id="5" name="Content Placeholder 4">
            <a:extLst>
              <a:ext uri="{FF2B5EF4-FFF2-40B4-BE49-F238E27FC236}">
                <a16:creationId xmlns:a16="http://schemas.microsoft.com/office/drawing/2014/main" id="{0CCD25F5-2750-4103-B2F5-3C5E89535669}"/>
              </a:ext>
            </a:extLst>
          </p:cNvPr>
          <p:cNvGraphicFramePr>
            <a:graphicFrameLocks noGrp="1"/>
          </p:cNvGraphicFramePr>
          <p:nvPr>
            <p:ph idx="1"/>
            <p:extLst>
              <p:ext uri="{D42A27DB-BD31-4B8C-83A1-F6EECF244321}">
                <p14:modId xmlns:p14="http://schemas.microsoft.com/office/powerpoint/2010/main" val="2908986787"/>
              </p:ext>
            </p:extLst>
          </p:nvPr>
        </p:nvGraphicFramePr>
        <p:xfrm>
          <a:off x="314960" y="1724070"/>
          <a:ext cx="11877040" cy="4461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03D7CFA-B8E1-4C04-91B9-B6E320A516BD}"/>
              </a:ext>
            </a:extLst>
          </p:cNvPr>
          <p:cNvSpPr>
            <a:spLocks noGrp="1"/>
          </p:cNvSpPr>
          <p:nvPr>
            <p:ph type="sldNum" sz="quarter" idx="12"/>
          </p:nvPr>
        </p:nvSpPr>
        <p:spPr/>
        <p:txBody>
          <a:bodyPr/>
          <a:lstStyle/>
          <a:p>
            <a:fld id="{FE64FAF0-67D6-8641-82FF-792E6360F5A5}" type="slidenum">
              <a:rPr lang="en-US" smtClean="0"/>
              <a:pPr/>
              <a:t>21</a:t>
            </a:fld>
            <a:endParaRPr lang="en-US" dirty="0"/>
          </a:p>
        </p:txBody>
      </p:sp>
    </p:spTree>
    <p:extLst>
      <p:ext uri="{BB962C8B-B14F-4D97-AF65-F5344CB8AC3E}">
        <p14:creationId xmlns:p14="http://schemas.microsoft.com/office/powerpoint/2010/main" val="300022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8FCBB-A156-8249-A726-AE4F1141E6C0}"/>
              </a:ext>
            </a:extLst>
          </p:cNvPr>
          <p:cNvSpPr>
            <a:spLocks noGrp="1"/>
          </p:cNvSpPr>
          <p:nvPr>
            <p:ph type="title"/>
          </p:nvPr>
        </p:nvSpPr>
        <p:spPr/>
        <p:txBody>
          <a:bodyPr/>
          <a:lstStyle/>
          <a:p>
            <a:r>
              <a:rPr lang="en-US" dirty="0"/>
              <a:t>Future Safety Leaders Conference </a:t>
            </a:r>
          </a:p>
        </p:txBody>
      </p:sp>
      <p:sp>
        <p:nvSpPr>
          <p:cNvPr id="3" name="Content Placeholder 2">
            <a:extLst>
              <a:ext uri="{FF2B5EF4-FFF2-40B4-BE49-F238E27FC236}">
                <a16:creationId xmlns:a16="http://schemas.microsoft.com/office/drawing/2014/main" id="{277CF8ED-2E3E-4F4D-B37D-6D5D5DE55C8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C4A2FE4-DA59-9C41-A944-6F8DD2567241}"/>
              </a:ext>
            </a:extLst>
          </p:cNvPr>
          <p:cNvSpPr>
            <a:spLocks noGrp="1"/>
          </p:cNvSpPr>
          <p:nvPr>
            <p:ph type="sldNum" sz="quarter" idx="12"/>
          </p:nvPr>
        </p:nvSpPr>
        <p:spPr/>
        <p:txBody>
          <a:bodyPr/>
          <a:lstStyle/>
          <a:p>
            <a:fld id="{FE64FAF0-67D6-8641-82FF-792E6360F5A5}" type="slidenum">
              <a:rPr lang="en-US" smtClean="0"/>
              <a:pPr/>
              <a:t>22</a:t>
            </a:fld>
            <a:endParaRPr lang="en-US" dirty="0"/>
          </a:p>
        </p:txBody>
      </p:sp>
    </p:spTree>
    <p:extLst>
      <p:ext uri="{BB962C8B-B14F-4D97-AF65-F5344CB8AC3E}">
        <p14:creationId xmlns:p14="http://schemas.microsoft.com/office/powerpoint/2010/main" val="1944241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0B10A8-6881-495C-ADEB-60171A132667}"/>
              </a:ext>
            </a:extLst>
          </p:cNvPr>
          <p:cNvSpPr>
            <a:spLocks noGrp="1"/>
          </p:cNvSpPr>
          <p:nvPr>
            <p:ph sz="half" idx="14"/>
          </p:nvPr>
        </p:nvSpPr>
        <p:spPr/>
        <p:txBody>
          <a:bodyPr/>
          <a:lstStyle/>
          <a:p>
            <a:r>
              <a:rPr lang="en-US" dirty="0"/>
              <a:t>Primary governing document</a:t>
            </a:r>
          </a:p>
          <a:p>
            <a:pPr lvl="1"/>
            <a:r>
              <a:rPr lang="en-US" dirty="0"/>
              <a:t>Basic rules and procedures for chapter</a:t>
            </a:r>
          </a:p>
          <a:p>
            <a:r>
              <a:rPr lang="en-US" dirty="0"/>
              <a:t>Review process</a:t>
            </a:r>
          </a:p>
          <a:p>
            <a:pPr lvl="1"/>
            <a:r>
              <a:rPr lang="en-US" dirty="0"/>
              <a:t>Review every 2 – 4 years</a:t>
            </a:r>
          </a:p>
          <a:p>
            <a:pPr lvl="1"/>
            <a:r>
              <a:rPr lang="en-US" dirty="0"/>
              <a:t>Submit proposed changes to ASSP Chapter Services, your area director and your regional vice president</a:t>
            </a:r>
          </a:p>
          <a:p>
            <a:pPr lvl="1"/>
            <a:r>
              <a:rPr lang="en-US" dirty="0"/>
              <a:t>Final changes must be approved by member vote</a:t>
            </a:r>
          </a:p>
          <a:p>
            <a:pPr lvl="1"/>
            <a:endParaRPr lang="en-US" dirty="0"/>
          </a:p>
          <a:p>
            <a:endParaRPr lang="en-US" dirty="0"/>
          </a:p>
        </p:txBody>
      </p:sp>
      <p:sp>
        <p:nvSpPr>
          <p:cNvPr id="4" name="Title 3">
            <a:extLst>
              <a:ext uri="{FF2B5EF4-FFF2-40B4-BE49-F238E27FC236}">
                <a16:creationId xmlns:a16="http://schemas.microsoft.com/office/drawing/2014/main" id="{E28BA297-E119-478F-A4EB-18AAA2EEE995}"/>
              </a:ext>
            </a:extLst>
          </p:cNvPr>
          <p:cNvSpPr>
            <a:spLocks noGrp="1"/>
          </p:cNvSpPr>
          <p:nvPr>
            <p:ph type="title"/>
          </p:nvPr>
        </p:nvSpPr>
        <p:spPr/>
        <p:txBody>
          <a:bodyPr/>
          <a:lstStyle/>
          <a:p>
            <a:r>
              <a:rPr lang="en-US" dirty="0"/>
              <a:t>Featured Tool: Chapter Bylaws</a:t>
            </a:r>
          </a:p>
        </p:txBody>
      </p:sp>
      <p:sp>
        <p:nvSpPr>
          <p:cNvPr id="5" name="Slide Number Placeholder 4">
            <a:extLst>
              <a:ext uri="{FF2B5EF4-FFF2-40B4-BE49-F238E27FC236}">
                <a16:creationId xmlns:a16="http://schemas.microsoft.com/office/drawing/2014/main" id="{C7C8940A-9487-4B99-9F81-543278F47835}"/>
              </a:ext>
            </a:extLst>
          </p:cNvPr>
          <p:cNvSpPr>
            <a:spLocks noGrp="1"/>
          </p:cNvSpPr>
          <p:nvPr>
            <p:ph type="sldNum" sz="quarter" idx="12"/>
          </p:nvPr>
        </p:nvSpPr>
        <p:spPr/>
        <p:txBody>
          <a:bodyPr/>
          <a:lstStyle/>
          <a:p>
            <a:fld id="{FE64FAF0-67D6-8641-82FF-792E6360F5A5}" type="slidenum">
              <a:rPr lang="en-US" smtClean="0"/>
              <a:pPr/>
              <a:t>23</a:t>
            </a:fld>
            <a:endParaRPr lang="en-US" dirty="0"/>
          </a:p>
        </p:txBody>
      </p:sp>
      <p:pic>
        <p:nvPicPr>
          <p:cNvPr id="7" name="Graphic 6" descr="Lightbulb and gear">
            <a:extLst>
              <a:ext uri="{FF2B5EF4-FFF2-40B4-BE49-F238E27FC236}">
                <a16:creationId xmlns:a16="http://schemas.microsoft.com/office/drawing/2014/main" id="{33C06BEE-4AC4-4A71-A248-38043137CA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058743"/>
            <a:ext cx="3520440" cy="3520440"/>
          </a:xfrm>
          <a:prstGeom prst="rect">
            <a:avLst/>
          </a:prstGeom>
        </p:spPr>
      </p:pic>
    </p:spTree>
    <p:extLst>
      <p:ext uri="{BB962C8B-B14F-4D97-AF65-F5344CB8AC3E}">
        <p14:creationId xmlns:p14="http://schemas.microsoft.com/office/powerpoint/2010/main" val="271780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216B-C3F5-4DDD-AC5D-A081FFDAF803}"/>
              </a:ext>
            </a:extLst>
          </p:cNvPr>
          <p:cNvSpPr>
            <a:spLocks noGrp="1"/>
          </p:cNvSpPr>
          <p:nvPr>
            <p:ph type="title"/>
          </p:nvPr>
        </p:nvSpPr>
        <p:spPr/>
        <p:txBody>
          <a:bodyPr>
            <a:normAutofit fontScale="90000"/>
          </a:bodyPr>
          <a:lstStyle/>
          <a:p>
            <a:r>
              <a:rPr lang="en-US" dirty="0"/>
              <a:t>Return to Face-to-Face Chapter Programming Guidance</a:t>
            </a:r>
            <a:endParaRPr lang="en-SD" dirty="0"/>
          </a:p>
        </p:txBody>
      </p:sp>
      <p:sp>
        <p:nvSpPr>
          <p:cNvPr id="3" name="Content Placeholder 2">
            <a:extLst>
              <a:ext uri="{FF2B5EF4-FFF2-40B4-BE49-F238E27FC236}">
                <a16:creationId xmlns:a16="http://schemas.microsoft.com/office/drawing/2014/main" id="{78EED8C0-E413-441D-B897-9D3B34C95DFC}"/>
              </a:ext>
            </a:extLst>
          </p:cNvPr>
          <p:cNvSpPr>
            <a:spLocks noGrp="1"/>
          </p:cNvSpPr>
          <p:nvPr>
            <p:ph sz="quarter" idx="10"/>
          </p:nvPr>
        </p:nvSpPr>
        <p:spPr/>
        <p:txBody>
          <a:bodyPr/>
          <a:lstStyle/>
          <a:p>
            <a:r>
              <a:rPr lang="en-US" dirty="0"/>
              <a:t>Tim Page-Bottorff, CSP, CIT	</a:t>
            </a:r>
          </a:p>
          <a:p>
            <a:r>
              <a:rPr lang="en-US" dirty="0"/>
              <a:t>Vice President</a:t>
            </a:r>
          </a:p>
          <a:p>
            <a:r>
              <a:rPr lang="en-US" dirty="0"/>
              <a:t>Region II</a:t>
            </a:r>
            <a:endParaRPr lang="en-SD" dirty="0"/>
          </a:p>
        </p:txBody>
      </p:sp>
    </p:spTree>
    <p:extLst>
      <p:ext uri="{BB962C8B-B14F-4D97-AF65-F5344CB8AC3E}">
        <p14:creationId xmlns:p14="http://schemas.microsoft.com/office/powerpoint/2010/main" val="15624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1D41-ABA3-4B15-9CFE-678A6C62904D}"/>
              </a:ext>
            </a:extLst>
          </p:cNvPr>
          <p:cNvSpPr>
            <a:spLocks noGrp="1"/>
          </p:cNvSpPr>
          <p:nvPr>
            <p:ph type="title"/>
          </p:nvPr>
        </p:nvSpPr>
        <p:spPr/>
        <p:txBody>
          <a:bodyPr/>
          <a:lstStyle/>
          <a:p>
            <a:r>
              <a:rPr lang="en-US" dirty="0"/>
              <a:t>Initial Considerations</a:t>
            </a:r>
          </a:p>
        </p:txBody>
      </p:sp>
      <p:sp>
        <p:nvSpPr>
          <p:cNvPr id="3" name="Content Placeholder 2">
            <a:extLst>
              <a:ext uri="{FF2B5EF4-FFF2-40B4-BE49-F238E27FC236}">
                <a16:creationId xmlns:a16="http://schemas.microsoft.com/office/drawing/2014/main" id="{F0C23414-D1AE-45D4-916B-ACD52F56438E}"/>
              </a:ext>
            </a:extLst>
          </p:cNvPr>
          <p:cNvSpPr>
            <a:spLocks noGrp="1"/>
          </p:cNvSpPr>
          <p:nvPr>
            <p:ph idx="1"/>
          </p:nvPr>
        </p:nvSpPr>
        <p:spPr/>
        <p:txBody>
          <a:bodyPr/>
          <a:lstStyle/>
          <a:p>
            <a:r>
              <a:rPr lang="en-US" dirty="0"/>
              <a:t>Is an in-person meeting necessary?</a:t>
            </a:r>
          </a:p>
          <a:p>
            <a:r>
              <a:rPr lang="en-US" dirty="0"/>
              <a:t>What are the current local, state and federal guidelines?</a:t>
            </a:r>
          </a:p>
          <a:p>
            <a:r>
              <a:rPr lang="en-US" dirty="0"/>
              <a:t>What is ASSP doing?</a:t>
            </a:r>
          </a:p>
          <a:p>
            <a:r>
              <a:rPr lang="en-US" dirty="0"/>
              <a:t>How will chapter finances be impacted?</a:t>
            </a:r>
          </a:p>
          <a:p>
            <a:r>
              <a:rPr lang="en-US" dirty="0"/>
              <a:t>How may your chapter’s reputation be impacted?</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03D7CFA-B8E1-4C04-91B9-B6E320A516B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64FAF0-67D6-8641-82FF-792E6360F5A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7075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4943998-DE17-490F-9D93-3F512B8BF04C}"/>
              </a:ext>
            </a:extLst>
          </p:cNvPr>
          <p:cNvSpPr>
            <a:spLocks noGrp="1"/>
          </p:cNvSpPr>
          <p:nvPr>
            <p:ph type="title"/>
          </p:nvPr>
        </p:nvSpPr>
        <p:spPr>
          <a:xfrm>
            <a:off x="594360" y="637125"/>
            <a:ext cx="3802276" cy="5256371"/>
          </a:xfrm>
        </p:spPr>
        <p:txBody>
          <a:bodyPr>
            <a:normAutofit/>
          </a:bodyPr>
          <a:lstStyle/>
          <a:p>
            <a:r>
              <a:rPr lang="en-US" sz="4800"/>
              <a:t>Proceeding With In-Person Events</a:t>
            </a:r>
          </a:p>
        </p:txBody>
      </p:sp>
      <p:sp>
        <p:nvSpPr>
          <p:cNvPr id="4" name="Slide Number Placeholder 3">
            <a:extLst>
              <a:ext uri="{FF2B5EF4-FFF2-40B4-BE49-F238E27FC236}">
                <a16:creationId xmlns:a16="http://schemas.microsoft.com/office/drawing/2014/main" id="{27AC95BC-F806-4E42-BDC1-5F0F741C9526}"/>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E64FAF0-67D6-8641-82FF-792E6360F5A5}" type="slidenum">
              <a:rPr kumimoji="0" lang="en-US" sz="1200" b="0" i="0" u="none" strike="noStrike" kern="1200" cap="none" spc="0" normalizeH="0" baseline="0" noProof="0">
                <a:ln>
                  <a:noFill/>
                </a:ln>
                <a:solidFill>
                  <a:srgbClr val="898989"/>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898989"/>
              </a:solidFill>
              <a:effectLst/>
              <a:uLnTx/>
              <a:uFillTx/>
              <a:latin typeface="Arial" panose="020B0604020202020204"/>
              <a:ea typeface="+mn-ea"/>
              <a:cs typeface="+mn-cs"/>
            </a:endParaRPr>
          </a:p>
        </p:txBody>
      </p:sp>
      <p:graphicFrame>
        <p:nvGraphicFramePr>
          <p:cNvPr id="7" name="Content Placeholder 2">
            <a:extLst>
              <a:ext uri="{FF2B5EF4-FFF2-40B4-BE49-F238E27FC236}">
                <a16:creationId xmlns:a16="http://schemas.microsoft.com/office/drawing/2014/main" id="{754DAAFD-8E42-49F1-AB0D-F7309548B954}"/>
              </a:ext>
            </a:extLst>
          </p:cNvPr>
          <p:cNvGraphicFramePr>
            <a:graphicFrameLocks noGrp="1"/>
          </p:cNvGraphicFramePr>
          <p:nvPr>
            <p:ph idx="1"/>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89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FC98-B570-4A91-8825-CAAA1E070573}"/>
              </a:ext>
            </a:extLst>
          </p:cNvPr>
          <p:cNvSpPr>
            <a:spLocks noGrp="1"/>
          </p:cNvSpPr>
          <p:nvPr>
            <p:ph type="title"/>
          </p:nvPr>
        </p:nvSpPr>
        <p:spPr/>
        <p:txBody>
          <a:bodyPr/>
          <a:lstStyle/>
          <a:p>
            <a:r>
              <a:rPr lang="en-US" dirty="0"/>
              <a:t>Venue Considerations</a:t>
            </a:r>
          </a:p>
        </p:txBody>
      </p:sp>
      <p:sp>
        <p:nvSpPr>
          <p:cNvPr id="3" name="Content Placeholder 2">
            <a:extLst>
              <a:ext uri="{FF2B5EF4-FFF2-40B4-BE49-F238E27FC236}">
                <a16:creationId xmlns:a16="http://schemas.microsoft.com/office/drawing/2014/main" id="{87251B22-5CAA-495E-A846-29844190AA4F}"/>
              </a:ext>
            </a:extLst>
          </p:cNvPr>
          <p:cNvSpPr>
            <a:spLocks noGrp="1"/>
          </p:cNvSpPr>
          <p:nvPr>
            <p:ph idx="1"/>
          </p:nvPr>
        </p:nvSpPr>
        <p:spPr/>
        <p:txBody>
          <a:bodyPr>
            <a:normAutofit/>
          </a:bodyPr>
          <a:lstStyle/>
          <a:p>
            <a:r>
              <a:rPr lang="en-US" dirty="0"/>
              <a:t>Contract terms and flexibility</a:t>
            </a:r>
          </a:p>
          <a:p>
            <a:r>
              <a:rPr lang="en-US" dirty="0"/>
              <a:t>Meeting space &amp; social distancing</a:t>
            </a:r>
          </a:p>
          <a:p>
            <a:r>
              <a:rPr lang="en-US" dirty="0"/>
              <a:t>Personal hygiene equipment</a:t>
            </a:r>
          </a:p>
          <a:p>
            <a:r>
              <a:rPr lang="en-US" dirty="0"/>
              <a:t>Remote support options</a:t>
            </a:r>
          </a:p>
          <a:p>
            <a:r>
              <a:rPr lang="en-US" dirty="0"/>
              <a:t>Venue’s processes and guidelines</a:t>
            </a:r>
          </a:p>
          <a:p>
            <a:r>
              <a:rPr lang="en-US" dirty="0"/>
              <a:t>Dealing with food</a:t>
            </a:r>
          </a:p>
          <a:p>
            <a:r>
              <a:rPr lang="en-US" dirty="0"/>
              <a:t>Other safeguards or controls that may be provided or required</a:t>
            </a:r>
          </a:p>
          <a:p>
            <a:endParaRPr lang="en-US" dirty="0"/>
          </a:p>
        </p:txBody>
      </p:sp>
      <p:sp>
        <p:nvSpPr>
          <p:cNvPr id="4" name="Slide Number Placeholder 3">
            <a:extLst>
              <a:ext uri="{FF2B5EF4-FFF2-40B4-BE49-F238E27FC236}">
                <a16:creationId xmlns:a16="http://schemas.microsoft.com/office/drawing/2014/main" id="{6DB6BC80-7D34-4909-BDEE-D3F67DF59F7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64FAF0-67D6-8641-82FF-792E6360F5A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7586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1194-7575-409D-973F-5EDF70FC5DC7}"/>
              </a:ext>
            </a:extLst>
          </p:cNvPr>
          <p:cNvSpPr>
            <a:spLocks noGrp="1"/>
          </p:cNvSpPr>
          <p:nvPr>
            <p:ph type="title"/>
          </p:nvPr>
        </p:nvSpPr>
        <p:spPr/>
        <p:txBody>
          <a:bodyPr/>
          <a:lstStyle/>
          <a:p>
            <a:r>
              <a:rPr lang="en-US" dirty="0"/>
              <a:t>Pre-Event Attendee Communications</a:t>
            </a:r>
          </a:p>
        </p:txBody>
      </p:sp>
      <p:sp>
        <p:nvSpPr>
          <p:cNvPr id="3" name="Content Placeholder 2">
            <a:extLst>
              <a:ext uri="{FF2B5EF4-FFF2-40B4-BE49-F238E27FC236}">
                <a16:creationId xmlns:a16="http://schemas.microsoft.com/office/drawing/2014/main" id="{56FC5104-180A-4C90-AADC-AF2EF4E30963}"/>
              </a:ext>
            </a:extLst>
          </p:cNvPr>
          <p:cNvSpPr>
            <a:spLocks noGrp="1"/>
          </p:cNvSpPr>
          <p:nvPr>
            <p:ph idx="1"/>
          </p:nvPr>
        </p:nvSpPr>
        <p:spPr/>
        <p:txBody>
          <a:bodyPr/>
          <a:lstStyle/>
          <a:p>
            <a:r>
              <a:rPr lang="en-US" dirty="0"/>
              <a:t>Prioritize the safety and health of all</a:t>
            </a:r>
          </a:p>
          <a:p>
            <a:r>
              <a:rPr lang="en-US" dirty="0"/>
              <a:t>Individuals that do not feel well or may have been exposed should not attend</a:t>
            </a:r>
          </a:p>
          <a:p>
            <a:r>
              <a:rPr lang="en-US" dirty="0"/>
              <a:t>Safety processes and policies in place for the event</a:t>
            </a:r>
          </a:p>
        </p:txBody>
      </p:sp>
      <p:sp>
        <p:nvSpPr>
          <p:cNvPr id="4" name="Slide Number Placeholder 3">
            <a:extLst>
              <a:ext uri="{FF2B5EF4-FFF2-40B4-BE49-F238E27FC236}">
                <a16:creationId xmlns:a16="http://schemas.microsoft.com/office/drawing/2014/main" id="{70007BB1-9EA0-4767-8B47-91D3BCEE8DF1}"/>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64FAF0-67D6-8641-82FF-792E6360F5A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60078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76F9D-4749-4EB3-846F-9B1D7FC60F2D}"/>
              </a:ext>
            </a:extLst>
          </p:cNvPr>
          <p:cNvSpPr>
            <a:spLocks noGrp="1"/>
          </p:cNvSpPr>
          <p:nvPr>
            <p:ph type="title"/>
          </p:nvPr>
        </p:nvSpPr>
        <p:spPr/>
        <p:txBody>
          <a:bodyPr/>
          <a:lstStyle/>
          <a:p>
            <a:r>
              <a:rPr lang="en-US" dirty="0"/>
              <a:t>On-Site During Your Event</a:t>
            </a:r>
          </a:p>
        </p:txBody>
      </p:sp>
      <p:sp>
        <p:nvSpPr>
          <p:cNvPr id="3" name="Content Placeholder 2">
            <a:extLst>
              <a:ext uri="{FF2B5EF4-FFF2-40B4-BE49-F238E27FC236}">
                <a16:creationId xmlns:a16="http://schemas.microsoft.com/office/drawing/2014/main" id="{07626974-8D5B-4CF5-A418-6AA6D5A6F032}"/>
              </a:ext>
            </a:extLst>
          </p:cNvPr>
          <p:cNvSpPr>
            <a:spLocks noGrp="1"/>
          </p:cNvSpPr>
          <p:nvPr>
            <p:ph idx="1"/>
          </p:nvPr>
        </p:nvSpPr>
        <p:spPr/>
        <p:txBody>
          <a:bodyPr/>
          <a:lstStyle/>
          <a:p>
            <a:r>
              <a:rPr lang="en-US" dirty="0"/>
              <a:t>Prepare to follow local and state requirements</a:t>
            </a:r>
          </a:p>
          <a:p>
            <a:r>
              <a:rPr lang="en-US" dirty="0"/>
              <a:t>Avoid distributing printed materials</a:t>
            </a:r>
          </a:p>
          <a:p>
            <a:r>
              <a:rPr lang="en-US" dirty="0"/>
              <a:t>Avoid shared food</a:t>
            </a:r>
          </a:p>
          <a:p>
            <a:r>
              <a:rPr lang="en-US" dirty="0"/>
              <a:t>Use no-contact methods of greeting</a:t>
            </a:r>
          </a:p>
          <a:p>
            <a:r>
              <a:rPr lang="en-US" dirty="0"/>
              <a:t>Verbally reiterate processes and policies outlined in pre-event communications</a:t>
            </a:r>
          </a:p>
          <a:p>
            <a:endParaRPr lang="en-US" dirty="0"/>
          </a:p>
          <a:p>
            <a:endParaRPr lang="en-US" dirty="0"/>
          </a:p>
        </p:txBody>
      </p:sp>
      <p:sp>
        <p:nvSpPr>
          <p:cNvPr id="4" name="Slide Number Placeholder 3">
            <a:extLst>
              <a:ext uri="{FF2B5EF4-FFF2-40B4-BE49-F238E27FC236}">
                <a16:creationId xmlns:a16="http://schemas.microsoft.com/office/drawing/2014/main" id="{2A4BF1B2-06E9-495E-AB6E-5C46FD187BA4}"/>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64FAF0-67D6-8641-82FF-792E6360F5A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31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FD93-7937-2F4F-A41C-E210FAC36280}"/>
              </a:ext>
            </a:extLst>
          </p:cNvPr>
          <p:cNvSpPr>
            <a:spLocks noGrp="1"/>
          </p:cNvSpPr>
          <p:nvPr>
            <p:ph type="title"/>
          </p:nvPr>
        </p:nvSpPr>
        <p:spPr/>
        <p:txBody>
          <a:bodyPr/>
          <a:lstStyle/>
          <a:p>
            <a:r>
              <a:rPr lang="en-US" dirty="0"/>
              <a:t>ROC Guests	</a:t>
            </a:r>
          </a:p>
        </p:txBody>
      </p:sp>
      <p:sp>
        <p:nvSpPr>
          <p:cNvPr id="3" name="Content Placeholder 2">
            <a:extLst>
              <a:ext uri="{FF2B5EF4-FFF2-40B4-BE49-F238E27FC236}">
                <a16:creationId xmlns:a16="http://schemas.microsoft.com/office/drawing/2014/main" id="{59B8A38D-B174-6F42-B8A7-AAE1C20A2242}"/>
              </a:ext>
            </a:extLst>
          </p:cNvPr>
          <p:cNvSpPr>
            <a:spLocks noGrp="1"/>
          </p:cNvSpPr>
          <p:nvPr>
            <p:ph idx="1"/>
          </p:nvPr>
        </p:nvSpPr>
        <p:spPr>
          <a:xfrm>
            <a:off x="598516" y="2106970"/>
            <a:ext cx="10755284" cy="3716853"/>
          </a:xfrm>
        </p:spPr>
        <p:txBody>
          <a:bodyPr/>
          <a:lstStyle/>
          <a:p>
            <a:r>
              <a:rPr lang="en-US" dirty="0"/>
              <a:t>Pamela </a:t>
            </a:r>
            <a:r>
              <a:rPr lang="en-US" dirty="0" err="1"/>
              <a:t>Walaski</a:t>
            </a:r>
            <a:r>
              <a:rPr lang="en-US" dirty="0"/>
              <a:t>, CSP Director At Large ASSP BOD</a:t>
            </a:r>
          </a:p>
          <a:p>
            <a:r>
              <a:rPr lang="en-US" dirty="0"/>
              <a:t>Maribeth Anderson, CSP Director At Large ASSP BOD</a:t>
            </a:r>
          </a:p>
          <a:p>
            <a:r>
              <a:rPr lang="en-US" dirty="0"/>
              <a:t>Kimberly McDowell, Director ASSP Communities </a:t>
            </a:r>
          </a:p>
          <a:p>
            <a:r>
              <a:rPr lang="en-US" dirty="0"/>
              <a:t>Arielle Semmel, Senior Manager, Communities</a:t>
            </a:r>
          </a:p>
          <a:p>
            <a:r>
              <a:rPr lang="en-US" dirty="0"/>
              <a:t>Others?  </a:t>
            </a:r>
          </a:p>
          <a:p>
            <a:endParaRPr lang="en-US" dirty="0"/>
          </a:p>
          <a:p>
            <a:r>
              <a:rPr lang="en-US" dirty="0"/>
              <a:t>Geri, Royal, Ed, Daniel, ???</a:t>
            </a:r>
          </a:p>
        </p:txBody>
      </p:sp>
      <p:sp>
        <p:nvSpPr>
          <p:cNvPr id="4" name="Slide Number Placeholder 3">
            <a:extLst>
              <a:ext uri="{FF2B5EF4-FFF2-40B4-BE49-F238E27FC236}">
                <a16:creationId xmlns:a16="http://schemas.microsoft.com/office/drawing/2014/main" id="{BBB27B0E-EE1B-FF43-8447-5E28562C5E08}"/>
              </a:ext>
            </a:extLst>
          </p:cNvPr>
          <p:cNvSpPr>
            <a:spLocks noGrp="1"/>
          </p:cNvSpPr>
          <p:nvPr>
            <p:ph type="sldNum" sz="quarter" idx="12"/>
          </p:nvPr>
        </p:nvSpPr>
        <p:spPr/>
        <p:txBody>
          <a:bodyPr/>
          <a:lstStyle/>
          <a:p>
            <a:fld id="{FE64FAF0-67D6-8641-82FF-792E6360F5A5}" type="slidenum">
              <a:rPr lang="en-US" smtClean="0"/>
              <a:pPr/>
              <a:t>3</a:t>
            </a:fld>
            <a:endParaRPr lang="en-US" dirty="0"/>
          </a:p>
        </p:txBody>
      </p:sp>
    </p:spTree>
    <p:extLst>
      <p:ext uri="{BB962C8B-B14F-4D97-AF65-F5344CB8AC3E}">
        <p14:creationId xmlns:p14="http://schemas.microsoft.com/office/powerpoint/2010/main" val="1866066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6092-49C7-42A6-A14A-B07425D43564}"/>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6D5F3DC0-A3B6-45CF-9EE0-102C6C18A786}"/>
              </a:ext>
            </a:extLst>
          </p:cNvPr>
          <p:cNvSpPr>
            <a:spLocks noGrp="1"/>
          </p:cNvSpPr>
          <p:nvPr>
            <p:ph idx="1"/>
          </p:nvPr>
        </p:nvSpPr>
        <p:spPr/>
        <p:txBody>
          <a:bodyPr/>
          <a:lstStyle/>
          <a:p>
            <a:pPr>
              <a:lnSpc>
                <a:spcPct val="150000"/>
              </a:lnSpc>
              <a:spcBef>
                <a:spcPts val="0"/>
              </a:spcBef>
              <a:buClr>
                <a:srgbClr val="006437"/>
              </a:buClr>
              <a:buSzPct val="100000"/>
            </a:pPr>
            <a:r>
              <a:rPr lang="en-US" sz="2400" u="sng" kern="1800" spc="-5"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Center for Disease Control - Considerations for Events and Gatherings</a:t>
            </a:r>
            <a:endParaRPr lang="en-US" sz="2400" spc="-5"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0"/>
              </a:spcBef>
              <a:buClr>
                <a:srgbClr val="006437"/>
              </a:buClr>
              <a:buSzPct val="100000"/>
            </a:pPr>
            <a:r>
              <a:rPr lang="en-US" sz="2400" u="sng" kern="1800" spc="-5"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World Health Organization: Mass Gatherings and COVID-19</a:t>
            </a:r>
            <a:endParaRPr lang="en-US" sz="2400" spc="-5"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0"/>
              </a:spcBef>
              <a:buClr>
                <a:srgbClr val="006437"/>
              </a:buClr>
              <a:buSzPct val="100000"/>
            </a:pPr>
            <a:r>
              <a:rPr lang="en-US" sz="2400" u="sng" kern="1800" spc="-5"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5"/>
              </a:rPr>
              <a:t>ASSP COVID-19 Resources Page</a:t>
            </a:r>
            <a:endParaRPr lang="en-US" sz="2400" spc="-5"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spcBef>
                <a:spcPts val="0"/>
              </a:spcBef>
              <a:buClr>
                <a:srgbClr val="006437"/>
              </a:buClr>
              <a:buSzPct val="100000"/>
            </a:pPr>
            <a:r>
              <a:rPr lang="en-US" sz="2400" u="sng" kern="1800" spc="-5"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6"/>
              </a:rPr>
              <a:t>ASSP COVID-19 Webinar Page</a:t>
            </a:r>
            <a:endParaRPr lang="en-US" sz="2400" u="sng" kern="1800" spc="-5" dirty="0">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0"/>
              </a:spcBef>
              <a:buClr>
                <a:srgbClr val="006437"/>
              </a:buClr>
              <a:buSzPct val="100000"/>
            </a:pPr>
            <a:r>
              <a:rPr lang="en-US" sz="2400" u="sng" kern="1800" spc="-5" dirty="0">
                <a:solidFill>
                  <a:srgbClr val="0563C1"/>
                </a:solidFill>
                <a:ea typeface="Calibri" panose="020F0502020204030204" pitchFamily="34" charset="0"/>
                <a:hlinkClick r:id="rId7"/>
              </a:rPr>
              <a:t>Chapter and Section Leaders Group on online ASSP Community</a:t>
            </a:r>
            <a:endParaRPr lang="en-US" sz="2400" spc="-5"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A690758-8F49-49E7-A899-56DF5AECC98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E64FAF0-67D6-8641-82FF-792E6360F5A5}"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640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00F6-763F-4FED-A1AB-84DA452100D3}"/>
              </a:ext>
            </a:extLst>
          </p:cNvPr>
          <p:cNvSpPr>
            <a:spLocks noGrp="1"/>
          </p:cNvSpPr>
          <p:nvPr>
            <p:ph type="title"/>
          </p:nvPr>
        </p:nvSpPr>
        <p:spPr/>
        <p:txBody>
          <a:bodyPr/>
          <a:lstStyle/>
          <a:p>
            <a:r>
              <a:rPr lang="en-US" dirty="0"/>
              <a:t>Discussion: 2020 – 2021 Goals</a:t>
            </a:r>
          </a:p>
        </p:txBody>
      </p:sp>
    </p:spTree>
    <p:extLst>
      <p:ext uri="{BB962C8B-B14F-4D97-AF65-F5344CB8AC3E}">
        <p14:creationId xmlns:p14="http://schemas.microsoft.com/office/powerpoint/2010/main" val="293535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fontScale="90000"/>
          </a:bodyPr>
          <a:lstStyle/>
          <a:p>
            <a:r>
              <a:rPr lang="en-US" dirty="0"/>
              <a:t>COMT Revisions and Update</a:t>
            </a:r>
            <a:br>
              <a:rPr lang="en-US" dirty="0"/>
            </a:br>
            <a:r>
              <a:rPr lang="en-US" dirty="0"/>
              <a:t>Mark Towers and </a:t>
            </a:r>
            <a:br>
              <a:rPr lang="en-US" dirty="0"/>
            </a:br>
            <a:r>
              <a:rPr lang="en-US" dirty="0"/>
              <a:t>Nathan Spencer</a:t>
            </a:r>
          </a:p>
        </p:txBody>
      </p:sp>
    </p:spTree>
    <p:extLst>
      <p:ext uri="{BB962C8B-B14F-4D97-AF65-F5344CB8AC3E}">
        <p14:creationId xmlns:p14="http://schemas.microsoft.com/office/powerpoint/2010/main" val="4238328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38AB91-C279-4CF8-8EDD-1666EA3075A4}"/>
              </a:ext>
            </a:extLst>
          </p:cNvPr>
          <p:cNvSpPr>
            <a:spLocks noGrp="1"/>
          </p:cNvSpPr>
          <p:nvPr>
            <p:ph type="title"/>
          </p:nvPr>
        </p:nvSpPr>
        <p:spPr>
          <a:xfrm>
            <a:off x="1371600" y="2106351"/>
            <a:ext cx="10374923" cy="3045662"/>
          </a:xfrm>
        </p:spPr>
        <p:txBody>
          <a:bodyPr>
            <a:normAutofit/>
          </a:bodyPr>
          <a:lstStyle/>
          <a:p>
            <a:r>
              <a:rPr lang="en-US" dirty="0"/>
              <a:t>2020 – 2021 Leader </a:t>
            </a:r>
            <a:br>
              <a:rPr lang="en-US" dirty="0"/>
            </a:br>
            <a:r>
              <a:rPr lang="en-US" dirty="0"/>
              <a:t>Onboarding</a:t>
            </a:r>
          </a:p>
        </p:txBody>
      </p:sp>
      <p:sp>
        <p:nvSpPr>
          <p:cNvPr id="2" name="Content Placeholder 1">
            <a:extLst>
              <a:ext uri="{FF2B5EF4-FFF2-40B4-BE49-F238E27FC236}">
                <a16:creationId xmlns:a16="http://schemas.microsoft.com/office/drawing/2014/main" id="{2173E874-51FF-432B-99B9-B77A32E12D4D}"/>
              </a:ext>
            </a:extLst>
          </p:cNvPr>
          <p:cNvSpPr>
            <a:spLocks noGrp="1"/>
          </p:cNvSpPr>
          <p:nvPr>
            <p:ph sz="quarter" idx="10"/>
          </p:nvPr>
        </p:nvSpPr>
        <p:spPr>
          <a:xfrm>
            <a:off x="1371600" y="4009292"/>
            <a:ext cx="9826283" cy="2644725"/>
          </a:xfrm>
        </p:spPr>
        <p:txBody>
          <a:bodyPr>
            <a:normAutofit lnSpcReduction="10000"/>
          </a:bodyPr>
          <a:lstStyle/>
          <a:p>
            <a:endParaRPr lang="en-US" dirty="0"/>
          </a:p>
          <a:p>
            <a:r>
              <a:rPr lang="en-US" i="1" dirty="0"/>
              <a:t>Leading in Uncertain Times </a:t>
            </a:r>
            <a:br>
              <a:rPr lang="en-US" i="1" dirty="0"/>
            </a:br>
            <a:endParaRPr lang="en-US" i="1" dirty="0"/>
          </a:p>
          <a:p>
            <a:r>
              <a:rPr lang="en-US" dirty="0"/>
              <a:t>Region II ROC </a:t>
            </a:r>
            <a:br>
              <a:rPr lang="en-US" dirty="0"/>
            </a:br>
            <a:r>
              <a:rPr lang="en-US" dirty="0"/>
              <a:t>Pam Walaski, CSP</a:t>
            </a:r>
            <a:br>
              <a:rPr lang="en-US" dirty="0"/>
            </a:br>
            <a:r>
              <a:rPr lang="en-US" dirty="0"/>
              <a:t>Director –At-Large </a:t>
            </a:r>
          </a:p>
        </p:txBody>
      </p:sp>
      <p:sp>
        <p:nvSpPr>
          <p:cNvPr id="4" name="Slide Number Placeholder 3">
            <a:extLst>
              <a:ext uri="{FF2B5EF4-FFF2-40B4-BE49-F238E27FC236}">
                <a16:creationId xmlns:a16="http://schemas.microsoft.com/office/drawing/2014/main" id="{8EF78B1E-0CF3-4831-B73A-B9106AE573B0}"/>
              </a:ext>
            </a:extLst>
          </p:cNvPr>
          <p:cNvSpPr>
            <a:spLocks noGrp="1"/>
          </p:cNvSpPr>
          <p:nvPr>
            <p:ph type="sldNum" sz="quarter" idx="4294967295"/>
          </p:nvPr>
        </p:nvSpPr>
        <p:spPr>
          <a:xfrm>
            <a:off x="0" y="6184900"/>
            <a:ext cx="2743200" cy="365125"/>
          </a:xfrm>
        </p:spPr>
        <p:txBody>
          <a:bodyPr/>
          <a:lstStyle/>
          <a:p>
            <a:fld id="{FE64FAF0-67D6-8641-82FF-792E6360F5A5}" type="slidenum">
              <a:rPr lang="en-US" smtClean="0"/>
              <a:pPr/>
              <a:t>33</a:t>
            </a:fld>
            <a:endParaRPr lang="en-US" dirty="0"/>
          </a:p>
        </p:txBody>
      </p:sp>
    </p:spTree>
    <p:extLst>
      <p:ext uri="{BB962C8B-B14F-4D97-AF65-F5344CB8AC3E}">
        <p14:creationId xmlns:p14="http://schemas.microsoft.com/office/powerpoint/2010/main" val="3812135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woman, laying, man, lying&#10;&#10;Description automatically generated">
            <a:extLst>
              <a:ext uri="{FF2B5EF4-FFF2-40B4-BE49-F238E27FC236}">
                <a16:creationId xmlns:a16="http://schemas.microsoft.com/office/drawing/2014/main" id="{68DED9E0-E5E3-441B-8112-501757F49605}"/>
              </a:ext>
            </a:extLst>
          </p:cNvPr>
          <p:cNvPicPr>
            <a:picLocks noGrp="1" noChangeAspect="1"/>
          </p:cNvPicPr>
          <p:nvPr>
            <p:ph type="pic" sz="quarter" idx="13"/>
          </p:nvPr>
        </p:nvPicPr>
        <p:blipFill rotWithShape="1">
          <a:blip r:embed="rId3"/>
          <a:srcRect t="9091" r="13130" b="-1"/>
          <a:stretch/>
        </p:blipFill>
        <p:spPr>
          <a:xfrm>
            <a:off x="20" y="10"/>
            <a:ext cx="12191981" cy="6857990"/>
          </a:xfrm>
          <a:prstGeom prst="rect">
            <a:avLst/>
          </a:prstGeom>
        </p:spPr>
      </p:pic>
      <p:sp>
        <p:nvSpPr>
          <p:cNvPr id="2" name="Title 1">
            <a:extLst>
              <a:ext uri="{FF2B5EF4-FFF2-40B4-BE49-F238E27FC236}">
                <a16:creationId xmlns:a16="http://schemas.microsoft.com/office/drawing/2014/main" id="{CF17249B-131E-4DA9-99D5-9A1D32045B26}"/>
              </a:ext>
            </a:extLst>
          </p:cNvPr>
          <p:cNvSpPr>
            <a:spLocks noGrp="1"/>
          </p:cNvSpPr>
          <p:nvPr>
            <p:ph type="title" idx="4294967295"/>
          </p:nvPr>
        </p:nvSpPr>
        <p:spPr>
          <a:xfrm>
            <a:off x="404553" y="3091928"/>
            <a:ext cx="9078562" cy="2387600"/>
          </a:xfrm>
        </p:spPr>
        <p:txBody>
          <a:bodyPr vert="horz" lIns="91440" tIns="45720" rIns="91440" bIns="45720" rtlCol="0" anchor="b">
            <a:normAutofit/>
          </a:bodyPr>
          <a:lstStyle/>
          <a:p>
            <a:r>
              <a:rPr lang="en-US" sz="5100" dirty="0">
                <a:solidFill>
                  <a:schemeClr val="tx1"/>
                </a:solidFill>
                <a:latin typeface="+mj-lt"/>
                <a:ea typeface="+mj-ea"/>
                <a:cs typeface="+mj-cs"/>
              </a:rPr>
              <a:t>Mindset – a simple idea that makes all the difference.</a:t>
            </a:r>
            <a:br>
              <a:rPr lang="en-US" sz="5100" dirty="0">
                <a:solidFill>
                  <a:schemeClr val="tx1"/>
                </a:solidFill>
                <a:latin typeface="+mj-lt"/>
                <a:ea typeface="+mj-ea"/>
                <a:cs typeface="+mj-cs"/>
              </a:rPr>
            </a:br>
            <a:r>
              <a:rPr lang="en-US" sz="5100" b="0" dirty="0">
                <a:solidFill>
                  <a:schemeClr val="tx1"/>
                </a:solidFill>
                <a:latin typeface="+mj-lt"/>
                <a:ea typeface="+mj-ea"/>
                <a:cs typeface="+mj-cs"/>
              </a:rPr>
              <a:t>— Carol Dweck</a:t>
            </a:r>
          </a:p>
        </p:txBody>
      </p:sp>
    </p:spTree>
    <p:extLst>
      <p:ext uri="{BB962C8B-B14F-4D97-AF65-F5344CB8AC3E}">
        <p14:creationId xmlns:p14="http://schemas.microsoft.com/office/powerpoint/2010/main" val="4260103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6423-873D-4E30-8AE4-398937AE0244}"/>
              </a:ext>
            </a:extLst>
          </p:cNvPr>
          <p:cNvSpPr>
            <a:spLocks noGrp="1"/>
          </p:cNvSpPr>
          <p:nvPr>
            <p:ph type="title"/>
          </p:nvPr>
        </p:nvSpPr>
        <p:spPr/>
        <p:txBody>
          <a:bodyPr>
            <a:normAutofit/>
          </a:bodyPr>
          <a:lstStyle/>
          <a:p>
            <a:r>
              <a:rPr lang="en-US" dirty="0"/>
              <a:t>Safety 2020: VIRTUAL</a:t>
            </a:r>
          </a:p>
        </p:txBody>
      </p:sp>
      <p:sp>
        <p:nvSpPr>
          <p:cNvPr id="3" name="Content Placeholder 2">
            <a:extLst>
              <a:ext uri="{FF2B5EF4-FFF2-40B4-BE49-F238E27FC236}">
                <a16:creationId xmlns:a16="http://schemas.microsoft.com/office/drawing/2014/main" id="{B691944A-F114-49A0-88F5-2631DDC5631C}"/>
              </a:ext>
            </a:extLst>
          </p:cNvPr>
          <p:cNvSpPr>
            <a:spLocks noGrp="1"/>
          </p:cNvSpPr>
          <p:nvPr>
            <p:ph idx="1"/>
          </p:nvPr>
        </p:nvSpPr>
        <p:spPr/>
        <p:txBody>
          <a:bodyPr>
            <a:normAutofit/>
          </a:bodyPr>
          <a:lstStyle/>
          <a:p>
            <a:r>
              <a:rPr lang="en-US" dirty="0"/>
              <a:t> Announced:  April 30</a:t>
            </a:r>
          </a:p>
          <a:p>
            <a:pPr lvl="1"/>
            <a:r>
              <a:rPr lang="en-US" dirty="0"/>
              <a:t>Team overcame significant obstacles / delays</a:t>
            </a:r>
          </a:p>
          <a:p>
            <a:r>
              <a:rPr lang="en-US" dirty="0"/>
              <a:t>Result:  A Success! </a:t>
            </a:r>
          </a:p>
          <a:p>
            <a:pPr lvl="1"/>
            <a:r>
              <a:rPr lang="en-US" dirty="0"/>
              <a:t>1957 paid registrants for almost $1.4 MM in revenue</a:t>
            </a:r>
          </a:p>
          <a:p>
            <a:pPr lvl="1"/>
            <a:r>
              <a:rPr lang="en-US" dirty="0"/>
              <a:t>Total conference attendees:  2,387</a:t>
            </a:r>
          </a:p>
          <a:p>
            <a:pPr lvl="1"/>
            <a:r>
              <a:rPr lang="en-US" dirty="0"/>
              <a:t>83 exhibitors for a total of $121,000 in revenue</a:t>
            </a:r>
          </a:p>
          <a:p>
            <a:pPr lvl="2"/>
            <a:r>
              <a:rPr lang="en-US" dirty="0"/>
              <a:t>Most exhibitors chose to defer registration fees to Safety 2021 in Denver</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A1058881-FBA2-4C9F-9285-5B3ABE2B10D0}"/>
              </a:ext>
            </a:extLst>
          </p:cNvPr>
          <p:cNvSpPr>
            <a:spLocks noGrp="1"/>
          </p:cNvSpPr>
          <p:nvPr>
            <p:ph type="sldNum" sz="quarter" idx="12"/>
          </p:nvPr>
        </p:nvSpPr>
        <p:spPr/>
        <p:txBody>
          <a:bodyPr/>
          <a:lstStyle/>
          <a:p>
            <a:fld id="{FE64FAF0-67D6-8641-82FF-792E6360F5A5}" type="slidenum">
              <a:rPr lang="en-US" smtClean="0"/>
              <a:pPr/>
              <a:t>35</a:t>
            </a:fld>
            <a:endParaRPr lang="en-US" dirty="0"/>
          </a:p>
        </p:txBody>
      </p:sp>
    </p:spTree>
    <p:extLst>
      <p:ext uri="{BB962C8B-B14F-4D97-AF65-F5344CB8AC3E}">
        <p14:creationId xmlns:p14="http://schemas.microsoft.com/office/powerpoint/2010/main" val="820787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C0F14-2E78-403F-ADCC-77CD8A2DF804}"/>
              </a:ext>
            </a:extLst>
          </p:cNvPr>
          <p:cNvSpPr>
            <a:spLocks noGrp="1"/>
          </p:cNvSpPr>
          <p:nvPr>
            <p:ph type="title"/>
          </p:nvPr>
        </p:nvSpPr>
        <p:spPr/>
        <p:txBody>
          <a:bodyPr/>
          <a:lstStyle/>
          <a:p>
            <a:r>
              <a:rPr lang="en-US" dirty="0"/>
              <a:t>Managing the Society</a:t>
            </a:r>
          </a:p>
        </p:txBody>
      </p:sp>
      <p:graphicFrame>
        <p:nvGraphicFramePr>
          <p:cNvPr id="5" name="Content Placeholder 4">
            <a:extLst>
              <a:ext uri="{FF2B5EF4-FFF2-40B4-BE49-F238E27FC236}">
                <a16:creationId xmlns:a16="http://schemas.microsoft.com/office/drawing/2014/main" id="{DF704561-7ABA-4F49-B787-2DD8755A3E14}"/>
              </a:ext>
            </a:extLst>
          </p:cNvPr>
          <p:cNvGraphicFramePr>
            <a:graphicFrameLocks noGrp="1"/>
          </p:cNvGraphicFramePr>
          <p:nvPr>
            <p:ph idx="1"/>
          </p:nvPr>
        </p:nvGraphicFramePr>
        <p:xfrm>
          <a:off x="838200" y="1724071"/>
          <a:ext cx="10915996" cy="4100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7827336-F457-48EC-B43F-783CC77AEEB0}"/>
              </a:ext>
            </a:extLst>
          </p:cNvPr>
          <p:cNvSpPr>
            <a:spLocks noGrp="1"/>
          </p:cNvSpPr>
          <p:nvPr>
            <p:ph type="sldNum" sz="quarter" idx="12"/>
          </p:nvPr>
        </p:nvSpPr>
        <p:spPr/>
        <p:txBody>
          <a:bodyPr/>
          <a:lstStyle/>
          <a:p>
            <a:fld id="{FE64FAF0-67D6-8641-82FF-792E6360F5A5}" type="slidenum">
              <a:rPr lang="en-US" smtClean="0"/>
              <a:pPr/>
              <a:t>36</a:t>
            </a:fld>
            <a:endParaRPr lang="en-US" dirty="0"/>
          </a:p>
        </p:txBody>
      </p:sp>
    </p:spTree>
    <p:extLst>
      <p:ext uri="{BB962C8B-B14F-4D97-AF65-F5344CB8AC3E}">
        <p14:creationId xmlns:p14="http://schemas.microsoft.com/office/powerpoint/2010/main" val="2810603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6423-873D-4E30-8AE4-398937AE0244}"/>
              </a:ext>
            </a:extLst>
          </p:cNvPr>
          <p:cNvSpPr>
            <a:spLocks noGrp="1"/>
          </p:cNvSpPr>
          <p:nvPr>
            <p:ph type="title"/>
          </p:nvPr>
        </p:nvSpPr>
        <p:spPr/>
        <p:txBody>
          <a:bodyPr>
            <a:normAutofit/>
          </a:bodyPr>
          <a:lstStyle/>
          <a:p>
            <a:r>
              <a:rPr lang="en-US" dirty="0"/>
              <a:t>FY2021 Outlook</a:t>
            </a:r>
          </a:p>
        </p:txBody>
      </p:sp>
      <p:sp>
        <p:nvSpPr>
          <p:cNvPr id="3" name="Content Placeholder 2">
            <a:extLst>
              <a:ext uri="{FF2B5EF4-FFF2-40B4-BE49-F238E27FC236}">
                <a16:creationId xmlns:a16="http://schemas.microsoft.com/office/drawing/2014/main" id="{B691944A-F114-49A0-88F5-2631DDC5631C}"/>
              </a:ext>
            </a:extLst>
          </p:cNvPr>
          <p:cNvSpPr>
            <a:spLocks noGrp="1"/>
          </p:cNvSpPr>
          <p:nvPr>
            <p:ph idx="1"/>
          </p:nvPr>
        </p:nvSpPr>
        <p:spPr>
          <a:xfrm>
            <a:off x="642990" y="1570573"/>
            <a:ext cx="10878449" cy="4478535"/>
          </a:xfrm>
        </p:spPr>
        <p:txBody>
          <a:bodyPr>
            <a:normAutofit fontScale="77500" lnSpcReduction="20000"/>
          </a:bodyPr>
          <a:lstStyle/>
          <a:p>
            <a:endParaRPr lang="en-US" dirty="0"/>
          </a:p>
          <a:p>
            <a:r>
              <a:rPr lang="en-US" dirty="0"/>
              <a:t>Pandemic has caused significant shifts to our budgeted plans.</a:t>
            </a:r>
          </a:p>
          <a:p>
            <a:pPr lvl="1"/>
            <a:r>
              <a:rPr lang="en-US" dirty="0"/>
              <a:t>Shift to PDC – Safety 2020: VIRTUAL</a:t>
            </a:r>
          </a:p>
          <a:p>
            <a:pPr lvl="1"/>
            <a:r>
              <a:rPr lang="en-US" dirty="0"/>
              <a:t>Cancelation of F2F education through December 2020</a:t>
            </a:r>
          </a:p>
          <a:p>
            <a:pPr lvl="1"/>
            <a:r>
              <a:rPr lang="en-US" dirty="0"/>
              <a:t>Re-evaluation of educational offerings and calendar</a:t>
            </a:r>
          </a:p>
          <a:p>
            <a:pPr lvl="1"/>
            <a:r>
              <a:rPr lang="en-US" dirty="0"/>
              <a:t>Re-evaluation of Safety Focus 2021 and Safety 2021</a:t>
            </a:r>
          </a:p>
          <a:p>
            <a:pPr lvl="1"/>
            <a:r>
              <a:rPr lang="en-US" dirty="0"/>
              <a:t>Forecasting decline in membership </a:t>
            </a:r>
          </a:p>
          <a:p>
            <a:endParaRPr lang="en-US" dirty="0"/>
          </a:p>
          <a:p>
            <a:r>
              <a:rPr lang="en-US" dirty="0"/>
              <a:t>Focus Remains: Cash Flow over Next 6-12 Months</a:t>
            </a:r>
          </a:p>
          <a:p>
            <a:pPr lvl="2"/>
            <a:r>
              <a:rPr lang="en-US" dirty="0"/>
              <a:t>Maximize revenue</a:t>
            </a:r>
          </a:p>
          <a:p>
            <a:pPr lvl="2"/>
            <a:r>
              <a:rPr lang="en-US" dirty="0"/>
              <a:t>Cut costs to essential expenses</a:t>
            </a:r>
          </a:p>
          <a:p>
            <a:pPr lvl="2"/>
            <a:r>
              <a:rPr lang="en-US" dirty="0"/>
              <a:t>Maintain liquid assets (cash and reserves)</a:t>
            </a:r>
          </a:p>
          <a:p>
            <a:pPr lvl="2"/>
            <a:endParaRPr lang="en-US" dirty="0"/>
          </a:p>
          <a:p>
            <a:r>
              <a:rPr lang="en-US" dirty="0"/>
              <a:t>Significant Uncertainty Beyond the Next 12 Months</a:t>
            </a:r>
          </a:p>
          <a:p>
            <a:pPr lvl="1"/>
            <a:r>
              <a:rPr lang="en-US" dirty="0"/>
              <a:t>Large events have long lead times</a:t>
            </a:r>
          </a:p>
          <a:p>
            <a:pPr marL="914400" lvl="2" indent="0">
              <a:buNone/>
            </a:pPr>
            <a:endParaRPr lang="en-US" dirty="0"/>
          </a:p>
          <a:p>
            <a:pPr marL="914400" lvl="2" indent="0">
              <a:buNone/>
            </a:pPr>
            <a:endParaRPr lang="en-US" dirty="0"/>
          </a:p>
          <a:p>
            <a:pPr marL="0" indent="0">
              <a:buNone/>
            </a:pPr>
            <a:endParaRPr lang="en-US" dirty="0"/>
          </a:p>
          <a:p>
            <a:pPr lvl="2"/>
            <a:endParaRPr lang="en-US" dirty="0"/>
          </a:p>
          <a:p>
            <a:pPr lvl="2"/>
            <a:endParaRPr lang="en-US" dirty="0"/>
          </a:p>
        </p:txBody>
      </p:sp>
      <p:sp>
        <p:nvSpPr>
          <p:cNvPr id="4" name="Slide Number Placeholder 3">
            <a:extLst>
              <a:ext uri="{FF2B5EF4-FFF2-40B4-BE49-F238E27FC236}">
                <a16:creationId xmlns:a16="http://schemas.microsoft.com/office/drawing/2014/main" id="{A1058881-FBA2-4C9F-9285-5B3ABE2B10D0}"/>
              </a:ext>
            </a:extLst>
          </p:cNvPr>
          <p:cNvSpPr>
            <a:spLocks noGrp="1"/>
          </p:cNvSpPr>
          <p:nvPr>
            <p:ph type="sldNum" sz="quarter" idx="12"/>
          </p:nvPr>
        </p:nvSpPr>
        <p:spPr/>
        <p:txBody>
          <a:bodyPr/>
          <a:lstStyle/>
          <a:p>
            <a:fld id="{FE64FAF0-67D6-8641-82FF-792E6360F5A5}" type="slidenum">
              <a:rPr lang="en-US" smtClean="0"/>
              <a:pPr/>
              <a:t>37</a:t>
            </a:fld>
            <a:endParaRPr lang="en-US" dirty="0"/>
          </a:p>
        </p:txBody>
      </p:sp>
    </p:spTree>
    <p:extLst>
      <p:ext uri="{BB962C8B-B14F-4D97-AF65-F5344CB8AC3E}">
        <p14:creationId xmlns:p14="http://schemas.microsoft.com/office/powerpoint/2010/main" val="3172659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10E2-4FF2-4F79-97E0-1363BC27F3CB}"/>
              </a:ext>
            </a:extLst>
          </p:cNvPr>
          <p:cNvSpPr>
            <a:spLocks noGrp="1"/>
          </p:cNvSpPr>
          <p:nvPr>
            <p:ph type="title"/>
          </p:nvPr>
        </p:nvSpPr>
        <p:spPr/>
        <p:txBody>
          <a:bodyPr/>
          <a:lstStyle/>
          <a:p>
            <a:r>
              <a:rPr lang="en-US" b="1" dirty="0"/>
              <a:t>A Competitive View</a:t>
            </a:r>
            <a:endParaRPr lang="en-US" dirty="0"/>
          </a:p>
        </p:txBody>
      </p:sp>
      <p:graphicFrame>
        <p:nvGraphicFramePr>
          <p:cNvPr id="4" name="Content Placeholder 3">
            <a:extLst>
              <a:ext uri="{FF2B5EF4-FFF2-40B4-BE49-F238E27FC236}">
                <a16:creationId xmlns:a16="http://schemas.microsoft.com/office/drawing/2014/main" id="{92FC0DB6-45B5-4E9B-819C-56C279E3255D}"/>
              </a:ext>
            </a:extLst>
          </p:cNvPr>
          <p:cNvGraphicFramePr>
            <a:graphicFrameLocks noGrp="1"/>
          </p:cNvGraphicFramePr>
          <p:nvPr>
            <p:ph idx="1"/>
          </p:nvPr>
        </p:nvGraphicFramePr>
        <p:xfrm>
          <a:off x="337457" y="1447801"/>
          <a:ext cx="11778343" cy="5011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73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6154EF-537F-4127-9220-44DEC5191429}"/>
              </a:ext>
            </a:extLst>
          </p:cNvPr>
          <p:cNvSpPr>
            <a:spLocks noGrp="1"/>
          </p:cNvSpPr>
          <p:nvPr>
            <p:ph type="title"/>
          </p:nvPr>
        </p:nvSpPr>
        <p:spPr/>
        <p:txBody>
          <a:bodyPr/>
          <a:lstStyle/>
          <a:p>
            <a:r>
              <a:rPr lang="en-US" dirty="0">
                <a:solidFill>
                  <a:srgbClr val="006435"/>
                </a:solidFill>
              </a:rPr>
              <a:t>Maintain and Grow ASSP’s Value</a:t>
            </a:r>
          </a:p>
        </p:txBody>
      </p:sp>
      <p:graphicFrame>
        <p:nvGraphicFramePr>
          <p:cNvPr id="12" name="Content Placeholder 3">
            <a:extLst>
              <a:ext uri="{FF2B5EF4-FFF2-40B4-BE49-F238E27FC236}">
                <a16:creationId xmlns:a16="http://schemas.microsoft.com/office/drawing/2014/main" id="{4C48FC03-578C-42FD-A63F-03825C761C69}"/>
              </a:ext>
            </a:extLst>
          </p:cNvPr>
          <p:cNvGraphicFramePr>
            <a:graphicFrameLocks noGrp="1"/>
          </p:cNvGraphicFramePr>
          <p:nvPr>
            <p:ph sz="half" idx="1"/>
          </p:nvPr>
        </p:nvGraphicFramePr>
        <p:xfrm>
          <a:off x="696685" y="1841548"/>
          <a:ext cx="5834743" cy="4226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A612076D-1A74-484A-97DF-5E3E578860BC}"/>
              </a:ext>
            </a:extLst>
          </p:cNvPr>
          <p:cNvSpPr>
            <a:spLocks noGrp="1"/>
          </p:cNvSpPr>
          <p:nvPr>
            <p:ph sz="half" idx="13"/>
          </p:nvPr>
        </p:nvSpPr>
        <p:spPr/>
        <p:txBody>
          <a:bodyPr>
            <a:normAutofit/>
          </a:bodyPr>
          <a:lstStyle/>
          <a:p>
            <a:r>
              <a:rPr lang="en-US" dirty="0"/>
              <a:t>Deliver Strategic Plan </a:t>
            </a:r>
          </a:p>
          <a:p>
            <a:r>
              <a:rPr lang="en-US" dirty="0"/>
              <a:t>Continuous Review and Improvement</a:t>
            </a:r>
          </a:p>
        </p:txBody>
      </p:sp>
    </p:spTree>
    <p:extLst>
      <p:ext uri="{BB962C8B-B14F-4D97-AF65-F5344CB8AC3E}">
        <p14:creationId xmlns:p14="http://schemas.microsoft.com/office/powerpoint/2010/main" val="3871789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15E56F-E98D-6D4C-8815-03DF47049E81}"/>
              </a:ext>
            </a:extLst>
          </p:cNvPr>
          <p:cNvSpPr>
            <a:spLocks noGrp="1"/>
          </p:cNvSpPr>
          <p:nvPr>
            <p:ph type="title"/>
          </p:nvPr>
        </p:nvSpPr>
        <p:spPr>
          <a:xfrm>
            <a:off x="838200" y="371395"/>
            <a:ext cx="10515600" cy="1325563"/>
          </a:xfrm>
        </p:spPr>
        <p:txBody>
          <a:bodyPr/>
          <a:lstStyle/>
          <a:p>
            <a:r>
              <a:rPr lang="en-US" dirty="0"/>
              <a:t>Introductions</a:t>
            </a:r>
          </a:p>
        </p:txBody>
      </p:sp>
      <p:sp>
        <p:nvSpPr>
          <p:cNvPr id="5" name="Content Placeholder 4">
            <a:extLst>
              <a:ext uri="{FF2B5EF4-FFF2-40B4-BE49-F238E27FC236}">
                <a16:creationId xmlns:a16="http://schemas.microsoft.com/office/drawing/2014/main" id="{F4225256-BD2A-DC47-86D2-FB8E80339016}"/>
              </a:ext>
            </a:extLst>
          </p:cNvPr>
          <p:cNvSpPr>
            <a:spLocks noGrp="1"/>
          </p:cNvSpPr>
          <p:nvPr>
            <p:ph idx="1"/>
          </p:nvPr>
        </p:nvSpPr>
        <p:spPr/>
        <p:txBody>
          <a:bodyPr/>
          <a:lstStyle/>
          <a:p>
            <a:r>
              <a:rPr lang="en-US" dirty="0"/>
              <a:t>Name</a:t>
            </a:r>
          </a:p>
          <a:p>
            <a:r>
              <a:rPr lang="en-US" dirty="0"/>
              <a:t>Chapter</a:t>
            </a:r>
          </a:p>
          <a:p>
            <a:r>
              <a:rPr lang="en-US" dirty="0"/>
              <a:t>Role</a:t>
            </a:r>
          </a:p>
          <a:p>
            <a:r>
              <a:rPr lang="en-US" dirty="0"/>
              <a:t>One positive out of the last 8 months.</a:t>
            </a:r>
          </a:p>
        </p:txBody>
      </p:sp>
      <p:sp>
        <p:nvSpPr>
          <p:cNvPr id="3" name="TextBox 2">
            <a:extLst>
              <a:ext uri="{FF2B5EF4-FFF2-40B4-BE49-F238E27FC236}">
                <a16:creationId xmlns:a16="http://schemas.microsoft.com/office/drawing/2014/main" id="{F060645D-792B-F747-B93B-4934E8B69372}"/>
              </a:ext>
            </a:extLst>
          </p:cNvPr>
          <p:cNvSpPr txBox="1"/>
          <p:nvPr/>
        </p:nvSpPr>
        <p:spPr>
          <a:xfrm>
            <a:off x="9160625" y="1183640"/>
            <a:ext cx="2267297" cy="4247317"/>
          </a:xfrm>
          <a:prstGeom prst="rect">
            <a:avLst/>
          </a:prstGeom>
          <a:noFill/>
        </p:spPr>
        <p:txBody>
          <a:bodyPr wrap="square" rtlCol="0">
            <a:spAutoFit/>
          </a:bodyPr>
          <a:lstStyle/>
          <a:p>
            <a:r>
              <a:rPr lang="en-US" dirty="0"/>
              <a:t>Arizona</a:t>
            </a:r>
          </a:p>
          <a:p>
            <a:r>
              <a:rPr lang="en-US" dirty="0"/>
              <a:t>Big Sky</a:t>
            </a:r>
          </a:p>
          <a:p>
            <a:r>
              <a:rPr lang="en-US" dirty="0"/>
              <a:t>Colorado</a:t>
            </a:r>
          </a:p>
          <a:p>
            <a:r>
              <a:rPr lang="en-US" dirty="0"/>
              <a:t>Colorado Plateau</a:t>
            </a:r>
          </a:p>
          <a:p>
            <a:r>
              <a:rPr lang="en-US" dirty="0"/>
              <a:t>Craters of the Moon</a:t>
            </a:r>
          </a:p>
          <a:p>
            <a:r>
              <a:rPr lang="en-US" dirty="0"/>
              <a:t>Four Corners</a:t>
            </a:r>
          </a:p>
          <a:p>
            <a:r>
              <a:rPr lang="en-US" dirty="0"/>
              <a:t>New Mexico</a:t>
            </a:r>
          </a:p>
          <a:p>
            <a:r>
              <a:rPr lang="en-US" dirty="0"/>
              <a:t>Rocky Mountain</a:t>
            </a:r>
          </a:p>
          <a:p>
            <a:r>
              <a:rPr lang="en-US" dirty="0"/>
              <a:t>Sierra Nevada </a:t>
            </a:r>
          </a:p>
          <a:p>
            <a:r>
              <a:rPr lang="en-US" dirty="0"/>
              <a:t>Snake River</a:t>
            </a:r>
          </a:p>
          <a:p>
            <a:r>
              <a:rPr lang="en-US" dirty="0"/>
              <a:t>Southern Arizona </a:t>
            </a:r>
          </a:p>
          <a:p>
            <a:r>
              <a:rPr lang="en-US" dirty="0"/>
              <a:t>Southern Colorado</a:t>
            </a:r>
          </a:p>
          <a:p>
            <a:r>
              <a:rPr lang="en-US" dirty="0"/>
              <a:t>Southern Nevada </a:t>
            </a:r>
          </a:p>
          <a:p>
            <a:r>
              <a:rPr lang="en-US" dirty="0"/>
              <a:t>Utah</a:t>
            </a:r>
          </a:p>
          <a:p>
            <a:r>
              <a:rPr lang="en-US" dirty="0"/>
              <a:t>ARVP’s</a:t>
            </a:r>
          </a:p>
        </p:txBody>
      </p:sp>
    </p:spTree>
    <p:extLst>
      <p:ext uri="{BB962C8B-B14F-4D97-AF65-F5344CB8AC3E}">
        <p14:creationId xmlns:p14="http://schemas.microsoft.com/office/powerpoint/2010/main" val="3061028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1307-A849-8345-A7B4-9BD75797572F}"/>
              </a:ext>
            </a:extLst>
          </p:cNvPr>
          <p:cNvSpPr>
            <a:spLocks noGrp="1"/>
          </p:cNvSpPr>
          <p:nvPr>
            <p:ph type="title"/>
          </p:nvPr>
        </p:nvSpPr>
        <p:spPr/>
        <p:txBody>
          <a:bodyPr/>
          <a:lstStyle/>
          <a:p>
            <a:r>
              <a:rPr lang="en-US" dirty="0"/>
              <a:t>ASSP Strategic Priorities</a:t>
            </a:r>
          </a:p>
        </p:txBody>
      </p:sp>
      <p:graphicFrame>
        <p:nvGraphicFramePr>
          <p:cNvPr id="4" name="Table 3">
            <a:extLst>
              <a:ext uri="{FF2B5EF4-FFF2-40B4-BE49-F238E27FC236}">
                <a16:creationId xmlns:a16="http://schemas.microsoft.com/office/drawing/2014/main" id="{AF64FFE9-1D0D-2643-BBBB-7B817CA0DC7A}"/>
              </a:ext>
            </a:extLst>
          </p:cNvPr>
          <p:cNvGraphicFramePr>
            <a:graphicFrameLocks noGrp="1"/>
          </p:cNvGraphicFramePr>
          <p:nvPr/>
        </p:nvGraphicFramePr>
        <p:xfrm>
          <a:off x="2710543" y="1724070"/>
          <a:ext cx="5998028" cy="4078016"/>
        </p:xfrm>
        <a:graphic>
          <a:graphicData uri="http://schemas.openxmlformats.org/drawingml/2006/table">
            <a:tbl>
              <a:tblPr firstRow="1" bandRow="1">
                <a:tableStyleId>{37CE84F3-28C3-443E-9E96-99CF82512B78}</a:tableStyleId>
              </a:tblPr>
              <a:tblGrid>
                <a:gridCol w="2999014">
                  <a:extLst>
                    <a:ext uri="{9D8B030D-6E8A-4147-A177-3AD203B41FA5}">
                      <a16:colId xmlns:a16="http://schemas.microsoft.com/office/drawing/2014/main" val="2773261239"/>
                    </a:ext>
                  </a:extLst>
                </a:gridCol>
                <a:gridCol w="2999014">
                  <a:extLst>
                    <a:ext uri="{9D8B030D-6E8A-4147-A177-3AD203B41FA5}">
                      <a16:colId xmlns:a16="http://schemas.microsoft.com/office/drawing/2014/main" val="1852185846"/>
                    </a:ext>
                  </a:extLst>
                </a:gridCol>
              </a:tblGrid>
              <a:tr h="2039008">
                <a:tc>
                  <a:txBody>
                    <a:bodyPr/>
                    <a:lstStyle/>
                    <a:p>
                      <a:pPr algn="ctr"/>
                      <a:r>
                        <a:rPr lang="en-US" sz="1800" b="0" i="0" spc="0" baseline="0" dirty="0">
                          <a:solidFill>
                            <a:schemeClr val="bg1"/>
                          </a:solidFill>
                          <a:latin typeface="Ingra Medium" pitchFamily="2" charset="77"/>
                        </a:rPr>
                        <a:t>Member Community</a:t>
                      </a:r>
                    </a:p>
                    <a:p>
                      <a:pPr algn="ctr"/>
                      <a:r>
                        <a:rPr lang="en-US" sz="1800" b="0" i="0" spc="0" baseline="0" dirty="0">
                          <a:solidFill>
                            <a:schemeClr val="bg1"/>
                          </a:solidFill>
                          <a:latin typeface="Ingra Medium" pitchFamily="2" charset="77"/>
                        </a:rPr>
                        <a:t>  </a:t>
                      </a:r>
                    </a:p>
                  </a:txBody>
                  <a:tcPr marL="51435" marR="51435" marT="25718" marB="25718"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2"/>
                    </a:solidFill>
                  </a:tcPr>
                </a:tc>
                <a:tc>
                  <a:txBody>
                    <a:bodyPr/>
                    <a:lstStyle/>
                    <a:p>
                      <a:pPr algn="ctr"/>
                      <a:r>
                        <a:rPr lang="en-US" sz="1800" b="0" i="0" spc="0" baseline="0" dirty="0">
                          <a:solidFill>
                            <a:schemeClr val="bg1"/>
                          </a:solidFill>
                          <a:latin typeface="Ingra Medium" pitchFamily="2" charset="77"/>
                        </a:rPr>
                        <a:t>Education</a:t>
                      </a:r>
                      <a:endParaRPr lang="en-US" sz="1400" b="0" i="0" spc="0" baseline="0" dirty="0">
                        <a:solidFill>
                          <a:schemeClr val="bg1"/>
                        </a:solidFill>
                        <a:latin typeface="Ingra Medium" pitchFamily="2" charset="77"/>
                      </a:endParaRPr>
                    </a:p>
                    <a:p>
                      <a:pPr algn="ctr"/>
                      <a:r>
                        <a:rPr lang="en-US" sz="1800" b="0" i="0" spc="0" baseline="0" dirty="0">
                          <a:solidFill>
                            <a:schemeClr val="bg1"/>
                          </a:solidFill>
                          <a:latin typeface="Ingra Medium" pitchFamily="2" charset="77"/>
                        </a:rPr>
                        <a:t> </a:t>
                      </a:r>
                    </a:p>
                  </a:txBody>
                  <a:tcPr marL="51435" marR="51435" marT="25718" marB="25718"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826079103"/>
                  </a:ext>
                </a:extLst>
              </a:tr>
              <a:tr h="2039008">
                <a:tc>
                  <a:txBody>
                    <a:bodyPr/>
                    <a:lstStyle/>
                    <a:p>
                      <a:pPr algn="ctr"/>
                      <a:r>
                        <a:rPr lang="en-US" sz="1800" b="0" i="0" spc="0" baseline="0" dirty="0">
                          <a:solidFill>
                            <a:schemeClr val="bg1"/>
                          </a:solidFill>
                          <a:latin typeface="Ingra Medium" pitchFamily="2" charset="77"/>
                        </a:rPr>
                        <a:t>Standards</a:t>
                      </a:r>
                    </a:p>
                    <a:p>
                      <a:pPr algn="ctr"/>
                      <a:r>
                        <a:rPr lang="en-US" sz="1800" b="0" i="0" spc="0" baseline="0" dirty="0">
                          <a:solidFill>
                            <a:schemeClr val="bg1"/>
                          </a:solidFill>
                          <a:latin typeface="Ingra Medium" pitchFamily="2" charset="77"/>
                        </a:rPr>
                        <a:t> </a:t>
                      </a:r>
                    </a:p>
                  </a:txBody>
                  <a:tcPr marL="51435" marR="51435" marT="25718" marB="25718"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algn="ctr"/>
                      <a:r>
                        <a:rPr lang="en-US" sz="1800" b="0" i="0" spc="0" baseline="0" dirty="0">
                          <a:solidFill>
                            <a:schemeClr val="bg1"/>
                          </a:solidFill>
                          <a:latin typeface="Ingra Medium" pitchFamily="2" charset="77"/>
                        </a:rPr>
                        <a:t>Value of the Profession</a:t>
                      </a:r>
                    </a:p>
                    <a:p>
                      <a:pPr algn="ctr"/>
                      <a:r>
                        <a:rPr lang="en-US" sz="1800" b="0" i="0" spc="0" baseline="0" dirty="0">
                          <a:solidFill>
                            <a:schemeClr val="bg1"/>
                          </a:solidFill>
                          <a:latin typeface="Ingra Medium" pitchFamily="2" charset="77"/>
                        </a:rPr>
                        <a:t> </a:t>
                      </a:r>
                    </a:p>
                  </a:txBody>
                  <a:tcPr marL="51435" marR="51435" marT="25718" marB="25718"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4072547603"/>
                  </a:ext>
                </a:extLst>
              </a:tr>
            </a:tbl>
          </a:graphicData>
        </a:graphic>
      </p:graphicFrame>
      <p:pic>
        <p:nvPicPr>
          <p:cNvPr id="6" name="Graphic 5" descr="Team">
            <a:extLst>
              <a:ext uri="{FF2B5EF4-FFF2-40B4-BE49-F238E27FC236}">
                <a16:creationId xmlns:a16="http://schemas.microsoft.com/office/drawing/2014/main" id="{5091689F-7E81-4549-BC6A-824AD1D50B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1708" y="2416191"/>
            <a:ext cx="514350" cy="514350"/>
          </a:xfrm>
          <a:prstGeom prst="rect">
            <a:avLst/>
          </a:prstGeom>
        </p:spPr>
      </p:pic>
      <p:pic>
        <p:nvPicPr>
          <p:cNvPr id="12" name="Graphic 11" descr="Laptop">
            <a:extLst>
              <a:ext uri="{FF2B5EF4-FFF2-40B4-BE49-F238E27FC236}">
                <a16:creationId xmlns:a16="http://schemas.microsoft.com/office/drawing/2014/main" id="{11538A47-6E8E-404F-A2C3-654116A1C6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4112" y="2465449"/>
            <a:ext cx="514350" cy="514350"/>
          </a:xfrm>
          <a:prstGeom prst="rect">
            <a:avLst/>
          </a:prstGeom>
        </p:spPr>
      </p:pic>
      <p:pic>
        <p:nvPicPr>
          <p:cNvPr id="14" name="Graphic 13" descr="Share">
            <a:extLst>
              <a:ext uri="{FF2B5EF4-FFF2-40B4-BE49-F238E27FC236}">
                <a16:creationId xmlns:a16="http://schemas.microsoft.com/office/drawing/2014/main" id="{7C2C50C2-B904-A344-9E80-E0C8B97C05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52150" y="4519079"/>
            <a:ext cx="514350" cy="514350"/>
          </a:xfrm>
          <a:prstGeom prst="rect">
            <a:avLst/>
          </a:prstGeom>
        </p:spPr>
      </p:pic>
      <p:pic>
        <p:nvPicPr>
          <p:cNvPr id="16" name="Graphic 15" descr="List">
            <a:extLst>
              <a:ext uri="{FF2B5EF4-FFF2-40B4-BE49-F238E27FC236}">
                <a16:creationId xmlns:a16="http://schemas.microsoft.com/office/drawing/2014/main" id="{3BAE8CE2-7744-144F-8B3D-E332235145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1708" y="4519079"/>
            <a:ext cx="514350" cy="514350"/>
          </a:xfrm>
          <a:prstGeom prst="rect">
            <a:avLst/>
          </a:prstGeom>
        </p:spPr>
      </p:pic>
      <p:sp>
        <p:nvSpPr>
          <p:cNvPr id="8" name="Footer Placeholder 4">
            <a:extLst>
              <a:ext uri="{FF2B5EF4-FFF2-40B4-BE49-F238E27FC236}">
                <a16:creationId xmlns:a16="http://schemas.microsoft.com/office/drawing/2014/main" id="{DD6A22BA-77E6-49B6-9BAB-4B2E2A684E7C}"/>
              </a:ext>
            </a:extLst>
          </p:cNvPr>
          <p:cNvSpPr txBox="1">
            <a:spLocks/>
          </p:cNvSpPr>
          <p:nvPr/>
        </p:nvSpPr>
        <p:spPr>
          <a:xfrm>
            <a:off x="2566879" y="6459786"/>
            <a:ext cx="6378364" cy="365125"/>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spcAft>
                <a:spcPts val="600"/>
              </a:spcAft>
            </a:pPr>
            <a:r>
              <a:rPr lang="en-US" sz="800" cap="all" dirty="0">
                <a:solidFill>
                  <a:schemeClr val="bg1">
                    <a:lumMod val="50000"/>
                  </a:schemeClr>
                </a:solidFill>
              </a:rPr>
              <a:t>© 2018 THE AMERICAN SOCIETY OF SAFETY PROFESSIONALS. ALL RIGHTS RESERVED.</a:t>
            </a:r>
          </a:p>
        </p:txBody>
      </p:sp>
    </p:spTree>
    <p:extLst>
      <p:ext uri="{BB962C8B-B14F-4D97-AF65-F5344CB8AC3E}">
        <p14:creationId xmlns:p14="http://schemas.microsoft.com/office/powerpoint/2010/main" val="3096416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6154EF-537F-4127-9220-44DEC5191429}"/>
              </a:ext>
            </a:extLst>
          </p:cNvPr>
          <p:cNvSpPr>
            <a:spLocks noGrp="1"/>
          </p:cNvSpPr>
          <p:nvPr>
            <p:ph type="title"/>
          </p:nvPr>
        </p:nvSpPr>
        <p:spPr/>
        <p:txBody>
          <a:bodyPr/>
          <a:lstStyle/>
          <a:p>
            <a:r>
              <a:rPr lang="en-US" dirty="0"/>
              <a:t>Managing the Fiscal Health of the Society</a:t>
            </a:r>
          </a:p>
        </p:txBody>
      </p:sp>
      <p:graphicFrame>
        <p:nvGraphicFramePr>
          <p:cNvPr id="8" name="Content Placeholder 3">
            <a:extLst>
              <a:ext uri="{FF2B5EF4-FFF2-40B4-BE49-F238E27FC236}">
                <a16:creationId xmlns:a16="http://schemas.microsoft.com/office/drawing/2014/main" id="{10981C48-B323-4B73-A6D3-7784D7C75A43}"/>
              </a:ext>
            </a:extLst>
          </p:cNvPr>
          <p:cNvGraphicFramePr>
            <a:graphicFrameLocks noGrp="1"/>
          </p:cNvGraphicFramePr>
          <p:nvPr>
            <p:ph sz="half" idx="1"/>
          </p:nvPr>
        </p:nvGraphicFramePr>
        <p:xfrm>
          <a:off x="446314" y="1898040"/>
          <a:ext cx="5834743" cy="4113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A612076D-1A74-484A-97DF-5E3E578860BC}"/>
              </a:ext>
            </a:extLst>
          </p:cNvPr>
          <p:cNvSpPr>
            <a:spLocks noGrp="1"/>
          </p:cNvSpPr>
          <p:nvPr>
            <p:ph sz="half" idx="13"/>
          </p:nvPr>
        </p:nvSpPr>
        <p:spPr>
          <a:xfrm>
            <a:off x="6176683" y="2425907"/>
            <a:ext cx="5181600" cy="3763963"/>
          </a:xfrm>
        </p:spPr>
        <p:txBody>
          <a:bodyPr/>
          <a:lstStyle/>
          <a:p>
            <a:r>
              <a:rPr lang="en-US" dirty="0"/>
              <a:t>Continuity of Operations</a:t>
            </a:r>
          </a:p>
          <a:p>
            <a:r>
              <a:rPr lang="en-US" dirty="0"/>
              <a:t>Budget Management</a:t>
            </a:r>
          </a:p>
          <a:p>
            <a:r>
              <a:rPr lang="en-US" dirty="0"/>
              <a:t>Risk Management</a:t>
            </a:r>
          </a:p>
        </p:txBody>
      </p:sp>
    </p:spTree>
    <p:extLst>
      <p:ext uri="{BB962C8B-B14F-4D97-AF65-F5344CB8AC3E}">
        <p14:creationId xmlns:p14="http://schemas.microsoft.com/office/powerpoint/2010/main" val="3813553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6154EF-537F-4127-9220-44DEC5191429}"/>
              </a:ext>
            </a:extLst>
          </p:cNvPr>
          <p:cNvSpPr>
            <a:spLocks noGrp="1"/>
          </p:cNvSpPr>
          <p:nvPr>
            <p:ph type="title"/>
          </p:nvPr>
        </p:nvSpPr>
        <p:spPr/>
        <p:txBody>
          <a:bodyPr/>
          <a:lstStyle/>
          <a:p>
            <a:r>
              <a:rPr lang="en-US" dirty="0"/>
              <a:t>Align Talent Strategy  to Goals</a:t>
            </a:r>
          </a:p>
        </p:txBody>
      </p:sp>
      <p:graphicFrame>
        <p:nvGraphicFramePr>
          <p:cNvPr id="8" name="Content Placeholder 3">
            <a:extLst>
              <a:ext uri="{FF2B5EF4-FFF2-40B4-BE49-F238E27FC236}">
                <a16:creationId xmlns:a16="http://schemas.microsoft.com/office/drawing/2014/main" id="{EECA80A5-6CB1-4EE2-8E0B-8423D0780268}"/>
              </a:ext>
            </a:extLst>
          </p:cNvPr>
          <p:cNvGraphicFramePr>
            <a:graphicFrameLocks noGrp="1"/>
          </p:cNvGraphicFramePr>
          <p:nvPr>
            <p:ph sz="half" idx="1"/>
          </p:nvPr>
        </p:nvGraphicFramePr>
        <p:xfrm>
          <a:off x="402771" y="1872343"/>
          <a:ext cx="5889171" cy="424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A612076D-1A74-484A-97DF-5E3E578860BC}"/>
              </a:ext>
            </a:extLst>
          </p:cNvPr>
          <p:cNvSpPr>
            <a:spLocks noGrp="1"/>
          </p:cNvSpPr>
          <p:nvPr>
            <p:ph sz="half" idx="13"/>
          </p:nvPr>
        </p:nvSpPr>
        <p:spPr/>
        <p:txBody>
          <a:bodyPr/>
          <a:lstStyle/>
          <a:p>
            <a:r>
              <a:rPr lang="en-US" dirty="0"/>
              <a:t>Identify Human Capital risks</a:t>
            </a:r>
          </a:p>
          <a:p>
            <a:r>
              <a:rPr lang="en-US" dirty="0"/>
              <a:t>Align Incentives to Retain and Grow Top Talent</a:t>
            </a:r>
          </a:p>
          <a:p>
            <a:r>
              <a:rPr lang="en-US" dirty="0"/>
              <a:t>Ensure Human Capital Needs Meet Growth Requirements</a:t>
            </a:r>
          </a:p>
        </p:txBody>
      </p:sp>
    </p:spTree>
    <p:extLst>
      <p:ext uri="{BB962C8B-B14F-4D97-AF65-F5344CB8AC3E}">
        <p14:creationId xmlns:p14="http://schemas.microsoft.com/office/powerpoint/2010/main" val="2619559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B67D1-0694-483F-BA41-90687BC7E9BD}"/>
              </a:ext>
            </a:extLst>
          </p:cNvPr>
          <p:cNvSpPr>
            <a:spLocks noGrp="1"/>
          </p:cNvSpPr>
          <p:nvPr>
            <p:ph type="title"/>
          </p:nvPr>
        </p:nvSpPr>
        <p:spPr/>
        <p:txBody>
          <a:bodyPr/>
          <a:lstStyle/>
          <a:p>
            <a:r>
              <a:rPr lang="en-US" dirty="0"/>
              <a:t>Invest in the Supporting Systems and Structures</a:t>
            </a:r>
          </a:p>
        </p:txBody>
      </p:sp>
      <p:graphicFrame>
        <p:nvGraphicFramePr>
          <p:cNvPr id="8" name="Content Placeholder 3">
            <a:extLst>
              <a:ext uri="{FF2B5EF4-FFF2-40B4-BE49-F238E27FC236}">
                <a16:creationId xmlns:a16="http://schemas.microsoft.com/office/drawing/2014/main" id="{0D3D8066-15AC-4FF8-A2DF-68F749EF34AE}"/>
              </a:ext>
            </a:extLst>
          </p:cNvPr>
          <p:cNvGraphicFramePr>
            <a:graphicFrameLocks noGrp="1"/>
          </p:cNvGraphicFramePr>
          <p:nvPr>
            <p:ph sz="half" idx="1"/>
          </p:nvPr>
        </p:nvGraphicFramePr>
        <p:xfrm>
          <a:off x="435429" y="1926771"/>
          <a:ext cx="5900057" cy="4278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43701158-971C-4D03-A166-F104E59CCFDE}"/>
              </a:ext>
            </a:extLst>
          </p:cNvPr>
          <p:cNvSpPr>
            <a:spLocks noGrp="1"/>
          </p:cNvSpPr>
          <p:nvPr>
            <p:ph sz="half" idx="13"/>
          </p:nvPr>
        </p:nvSpPr>
        <p:spPr/>
        <p:txBody>
          <a:bodyPr/>
          <a:lstStyle/>
          <a:p>
            <a:r>
              <a:rPr lang="en-US" dirty="0"/>
              <a:t>Technology Infrastructure</a:t>
            </a:r>
          </a:p>
          <a:p>
            <a:pPr lvl="1"/>
            <a:r>
              <a:rPr lang="en-US" dirty="0"/>
              <a:t>Network</a:t>
            </a:r>
          </a:p>
          <a:p>
            <a:pPr lvl="1"/>
            <a:r>
              <a:rPr lang="en-US" dirty="0"/>
              <a:t>Data Systems</a:t>
            </a:r>
          </a:p>
          <a:p>
            <a:pPr lvl="1"/>
            <a:endParaRPr lang="en-US" dirty="0"/>
          </a:p>
          <a:p>
            <a:r>
              <a:rPr lang="en-US" dirty="0"/>
              <a:t>Building </a:t>
            </a:r>
          </a:p>
          <a:p>
            <a:pPr lvl="1"/>
            <a:r>
              <a:rPr lang="en-US" dirty="0"/>
              <a:t>Ensure Facilities Meet Demands</a:t>
            </a:r>
          </a:p>
          <a:p>
            <a:pPr lvl="1"/>
            <a:r>
              <a:rPr lang="en-US" dirty="0"/>
              <a:t>Maintenance</a:t>
            </a:r>
          </a:p>
          <a:p>
            <a:pPr marL="0" indent="0">
              <a:buNone/>
            </a:pPr>
            <a:endParaRPr lang="en-US" dirty="0"/>
          </a:p>
        </p:txBody>
      </p:sp>
    </p:spTree>
    <p:extLst>
      <p:ext uri="{BB962C8B-B14F-4D97-AF65-F5344CB8AC3E}">
        <p14:creationId xmlns:p14="http://schemas.microsoft.com/office/powerpoint/2010/main" val="3409052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A460-9313-4340-A44E-1E01B24F2A38}"/>
              </a:ext>
            </a:extLst>
          </p:cNvPr>
          <p:cNvSpPr>
            <a:spLocks noGrp="1"/>
          </p:cNvSpPr>
          <p:nvPr>
            <p:ph type="title"/>
          </p:nvPr>
        </p:nvSpPr>
        <p:spPr>
          <a:xfrm>
            <a:off x="838200" y="398507"/>
            <a:ext cx="10515600" cy="1325563"/>
          </a:xfrm>
        </p:spPr>
        <p:txBody>
          <a:bodyPr anchor="ctr">
            <a:normAutofit/>
          </a:bodyPr>
          <a:lstStyle/>
          <a:p>
            <a:r>
              <a:rPr lang="en-US" dirty="0"/>
              <a:t>Lead Forward</a:t>
            </a:r>
          </a:p>
        </p:txBody>
      </p:sp>
      <p:sp>
        <p:nvSpPr>
          <p:cNvPr id="4" name="Slide Number Placeholder 3">
            <a:extLst>
              <a:ext uri="{FF2B5EF4-FFF2-40B4-BE49-F238E27FC236}">
                <a16:creationId xmlns:a16="http://schemas.microsoft.com/office/drawing/2014/main" id="{4C7F3312-3714-4CEF-8C28-A54A2B9200BE}"/>
              </a:ext>
            </a:extLst>
          </p:cNvPr>
          <p:cNvSpPr>
            <a:spLocks noGrp="1"/>
          </p:cNvSpPr>
          <p:nvPr>
            <p:ph type="sldNum" sz="quarter" idx="12"/>
          </p:nvPr>
        </p:nvSpPr>
        <p:spPr>
          <a:xfrm>
            <a:off x="838200" y="6185181"/>
            <a:ext cx="2743200" cy="365125"/>
          </a:xfrm>
        </p:spPr>
        <p:txBody>
          <a:bodyPr anchor="ctr">
            <a:normAutofit/>
          </a:bodyPr>
          <a:lstStyle/>
          <a:p>
            <a:pPr>
              <a:spcAft>
                <a:spcPts val="600"/>
              </a:spcAft>
            </a:pPr>
            <a:fld id="{FE64FAF0-67D6-8641-82FF-792E6360F5A5}" type="slidenum">
              <a:rPr lang="en-US" smtClean="0"/>
              <a:pPr>
                <a:spcAft>
                  <a:spcPts val="600"/>
                </a:spcAft>
              </a:pPr>
              <a:t>44</a:t>
            </a:fld>
            <a:endParaRPr lang="en-US" dirty="0"/>
          </a:p>
        </p:txBody>
      </p:sp>
      <p:graphicFrame>
        <p:nvGraphicFramePr>
          <p:cNvPr id="8" name="Content Placeholder 2">
            <a:extLst>
              <a:ext uri="{FF2B5EF4-FFF2-40B4-BE49-F238E27FC236}">
                <a16:creationId xmlns:a16="http://schemas.microsoft.com/office/drawing/2014/main" id="{166E0AEB-A559-4319-9550-9CE71564BD90}"/>
              </a:ext>
            </a:extLst>
          </p:cNvPr>
          <p:cNvGraphicFramePr>
            <a:graphicFrameLocks noGrp="1"/>
          </p:cNvGraphicFramePr>
          <p:nvPr>
            <p:ph idx="1"/>
          </p:nvPr>
        </p:nvGraphicFramePr>
        <p:xfrm>
          <a:off x="838200" y="2106970"/>
          <a:ext cx="10515600" cy="3716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8330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394270-0536-43F6-A2EE-7DB6AFBD0FB2}"/>
              </a:ext>
            </a:extLst>
          </p:cNvPr>
          <p:cNvSpPr>
            <a:spLocks noGrp="1"/>
          </p:cNvSpPr>
          <p:nvPr>
            <p:ph sz="half" idx="14"/>
          </p:nvPr>
        </p:nvSpPr>
        <p:spPr>
          <a:xfrm>
            <a:off x="7997253" y="1936375"/>
            <a:ext cx="3442447" cy="4105196"/>
          </a:xfrm>
        </p:spPr>
        <p:txBody>
          <a:bodyPr>
            <a:normAutofit/>
          </a:bodyPr>
          <a:lstStyle/>
          <a:p>
            <a:r>
              <a:rPr lang="en-US" sz="2000" dirty="0"/>
              <a:t>Launched in July 2019 to increase transparency and trust.</a:t>
            </a:r>
          </a:p>
          <a:p>
            <a:r>
              <a:rPr lang="en-US" sz="2000" dirty="0"/>
              <a:t>Summaries of key decisions &amp; actions and the anticipated outcomes from each ASSP Board of Directors calls and meetings.</a:t>
            </a:r>
          </a:p>
          <a:p>
            <a:r>
              <a:rPr lang="en-US" sz="2000" dirty="0"/>
              <a:t>Posted on ASSP Community page monthly.</a:t>
            </a:r>
          </a:p>
          <a:p>
            <a:r>
              <a:rPr lang="en-US" sz="2000" dirty="0"/>
              <a:t>Key talking points for key decisions.</a:t>
            </a:r>
          </a:p>
        </p:txBody>
      </p:sp>
      <p:sp>
        <p:nvSpPr>
          <p:cNvPr id="3" name="Title 2">
            <a:extLst>
              <a:ext uri="{FF2B5EF4-FFF2-40B4-BE49-F238E27FC236}">
                <a16:creationId xmlns:a16="http://schemas.microsoft.com/office/drawing/2014/main" id="{948C2BF6-32DA-4BDB-98BA-2433E30AAB0F}"/>
              </a:ext>
            </a:extLst>
          </p:cNvPr>
          <p:cNvSpPr>
            <a:spLocks noGrp="1"/>
          </p:cNvSpPr>
          <p:nvPr>
            <p:ph type="title"/>
          </p:nvPr>
        </p:nvSpPr>
        <p:spPr>
          <a:xfrm>
            <a:off x="7997252" y="398507"/>
            <a:ext cx="3442447" cy="1325563"/>
          </a:xfrm>
        </p:spPr>
        <p:txBody>
          <a:bodyPr anchor="ctr">
            <a:normAutofit fontScale="90000"/>
          </a:bodyPr>
          <a:lstStyle/>
          <a:p>
            <a:r>
              <a:rPr lang="en-US" dirty="0"/>
              <a:t>Updates and Key Talking Points</a:t>
            </a:r>
          </a:p>
        </p:txBody>
      </p:sp>
      <p:sp>
        <p:nvSpPr>
          <p:cNvPr id="14" name="Slide Number Placeholder 4">
            <a:extLst>
              <a:ext uri="{FF2B5EF4-FFF2-40B4-BE49-F238E27FC236}">
                <a16:creationId xmlns:a16="http://schemas.microsoft.com/office/drawing/2014/main" id="{3DAC2D4A-40A6-42BB-AABE-985FA9ED61C5}"/>
              </a:ext>
            </a:extLst>
          </p:cNvPr>
          <p:cNvSpPr>
            <a:spLocks noGrp="1"/>
          </p:cNvSpPr>
          <p:nvPr>
            <p:ph type="sldNum" sz="quarter" idx="12"/>
          </p:nvPr>
        </p:nvSpPr>
        <p:spPr>
          <a:xfrm>
            <a:off x="7997252" y="6185181"/>
            <a:ext cx="501495" cy="365125"/>
          </a:xfrm>
        </p:spPr>
        <p:txBody>
          <a:bodyPr/>
          <a:lstStyle/>
          <a:p>
            <a:pPr>
              <a:spcAft>
                <a:spcPts val="600"/>
              </a:spcAft>
            </a:pPr>
            <a:fld id="{FE64FAF0-67D6-8641-82FF-792E6360F5A5}" type="slidenum">
              <a:rPr lang="en-US" smtClean="0"/>
              <a:pPr>
                <a:spcAft>
                  <a:spcPts val="600"/>
                </a:spcAft>
              </a:pPr>
              <a:t>45</a:t>
            </a:fld>
            <a:endParaRPr lang="en-US" dirty="0"/>
          </a:p>
        </p:txBody>
      </p:sp>
      <p:pic>
        <p:nvPicPr>
          <p:cNvPr id="6" name="Picture Placeholder 5">
            <a:extLst>
              <a:ext uri="{FF2B5EF4-FFF2-40B4-BE49-F238E27FC236}">
                <a16:creationId xmlns:a16="http://schemas.microsoft.com/office/drawing/2014/main" id="{633C4E2C-22B5-499A-ADDE-75E7D27F5A8E}"/>
              </a:ext>
            </a:extLst>
          </p:cNvPr>
          <p:cNvPicPr>
            <a:picLocks noGrp="1" noChangeAspect="1"/>
          </p:cNvPicPr>
          <p:nvPr>
            <p:ph type="pic" sz="quarter" idx="13"/>
          </p:nvPr>
        </p:nvPicPr>
        <p:blipFill>
          <a:blip r:embed="rId3"/>
          <a:srcRect t="9850" b="9850"/>
          <a:stretch>
            <a:fillRect/>
          </a:stretch>
        </p:blipFill>
        <p:spPr>
          <a:prstGeom prst="rect">
            <a:avLst/>
          </a:prstGeom>
        </p:spPr>
      </p:pic>
    </p:spTree>
    <p:extLst>
      <p:ext uri="{BB962C8B-B14F-4D97-AF65-F5344CB8AC3E}">
        <p14:creationId xmlns:p14="http://schemas.microsoft.com/office/powerpoint/2010/main" val="722630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F5A67D-65C4-425B-B393-DADA8250F7D7}"/>
              </a:ext>
            </a:extLst>
          </p:cNvPr>
          <p:cNvSpPr>
            <a:spLocks noGrp="1"/>
          </p:cNvSpPr>
          <p:nvPr>
            <p:ph type="sldNum" sz="quarter" idx="4294967295"/>
          </p:nvPr>
        </p:nvSpPr>
        <p:spPr>
          <a:xfrm>
            <a:off x="11690350" y="6184900"/>
            <a:ext cx="501650" cy="365125"/>
          </a:xfrm>
        </p:spPr>
        <p:txBody>
          <a:bodyPr/>
          <a:lstStyle/>
          <a:p>
            <a:fld id="{FE64FAF0-67D6-8641-82FF-792E6360F5A5}" type="slidenum">
              <a:rPr lang="en-US" smtClean="0"/>
              <a:pPr/>
              <a:t>46</a:t>
            </a:fld>
            <a:endParaRPr lang="en-US" dirty="0"/>
          </a:p>
        </p:txBody>
      </p:sp>
      <p:pic>
        <p:nvPicPr>
          <p:cNvPr id="4" name="Content Placeholder 3">
            <a:extLst>
              <a:ext uri="{FF2B5EF4-FFF2-40B4-BE49-F238E27FC236}">
                <a16:creationId xmlns:a16="http://schemas.microsoft.com/office/drawing/2014/main" id="{AC145B4B-B400-2F43-8DCF-70723505CA24}"/>
              </a:ext>
            </a:extLst>
          </p:cNvPr>
          <p:cNvPicPr>
            <a:picLocks noChangeAspect="1"/>
          </p:cNvPicPr>
          <p:nvPr/>
        </p:nvPicPr>
        <p:blipFill rotWithShape="1">
          <a:blip r:embed="rId3"/>
          <a:srcRect t="21333" b="34309"/>
          <a:stretch/>
        </p:blipFill>
        <p:spPr>
          <a:xfrm>
            <a:off x="0" y="1411941"/>
            <a:ext cx="12197658" cy="4034118"/>
          </a:xfrm>
          <a:prstGeom prst="rect">
            <a:avLst/>
          </a:prstGeom>
        </p:spPr>
      </p:pic>
    </p:spTree>
    <p:extLst>
      <p:ext uri="{BB962C8B-B14F-4D97-AF65-F5344CB8AC3E}">
        <p14:creationId xmlns:p14="http://schemas.microsoft.com/office/powerpoint/2010/main" val="1116057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a:bodyPr>
          <a:lstStyle/>
          <a:p>
            <a:r>
              <a:rPr lang="en-US" dirty="0"/>
              <a:t>Break</a:t>
            </a:r>
          </a:p>
        </p:txBody>
      </p:sp>
    </p:spTree>
    <p:extLst>
      <p:ext uri="{BB962C8B-B14F-4D97-AF65-F5344CB8AC3E}">
        <p14:creationId xmlns:p14="http://schemas.microsoft.com/office/powerpoint/2010/main" val="375397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fontScale="90000"/>
          </a:bodyPr>
          <a:lstStyle/>
          <a:p>
            <a:r>
              <a:rPr lang="en-US" dirty="0"/>
              <a:t>Chapter President Update (5 Minute Drill). Backwards Alphabetical</a:t>
            </a:r>
          </a:p>
        </p:txBody>
      </p:sp>
    </p:spTree>
    <p:extLst>
      <p:ext uri="{BB962C8B-B14F-4D97-AF65-F5344CB8AC3E}">
        <p14:creationId xmlns:p14="http://schemas.microsoft.com/office/powerpoint/2010/main" val="2202529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5975-1029-AA40-911C-E42CBFB7CA9C}"/>
              </a:ext>
            </a:extLst>
          </p:cNvPr>
          <p:cNvSpPr>
            <a:spLocks noGrp="1"/>
          </p:cNvSpPr>
          <p:nvPr>
            <p:ph type="title"/>
          </p:nvPr>
        </p:nvSpPr>
        <p:spPr>
          <a:xfrm>
            <a:off x="1670816" y="2565460"/>
            <a:ext cx="9497682" cy="2225841"/>
          </a:xfrm>
        </p:spPr>
        <p:txBody>
          <a:bodyPr>
            <a:normAutofit fontScale="90000"/>
          </a:bodyPr>
          <a:lstStyle/>
          <a:p>
            <a:r>
              <a:rPr lang="en-US" dirty="0"/>
              <a:t>Online Community Engagement</a:t>
            </a:r>
            <a:br>
              <a:rPr lang="en-US" dirty="0"/>
            </a:br>
            <a:r>
              <a:rPr lang="en-US" dirty="0"/>
              <a:t>Lori Fredric </a:t>
            </a:r>
            <a:br>
              <a:rPr lang="en-US" dirty="0"/>
            </a:br>
            <a:r>
              <a:rPr lang="en-US" dirty="0"/>
              <a:t>ARVP Communications</a:t>
            </a:r>
          </a:p>
        </p:txBody>
      </p:sp>
    </p:spTree>
    <p:extLst>
      <p:ext uri="{BB962C8B-B14F-4D97-AF65-F5344CB8AC3E}">
        <p14:creationId xmlns:p14="http://schemas.microsoft.com/office/powerpoint/2010/main" val="398325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BD02DE4-D2C8-784C-926C-B3BE612972E9}"/>
              </a:ext>
            </a:extLst>
          </p:cNvPr>
          <p:cNvPicPr>
            <a:picLocks noGrp="1" noChangeAspect="1"/>
          </p:cNvPicPr>
          <p:nvPr>
            <p:ph idx="1"/>
          </p:nvPr>
        </p:nvPicPr>
        <p:blipFill>
          <a:blip r:embed="rId2"/>
          <a:stretch>
            <a:fillRect/>
          </a:stretch>
        </p:blipFill>
        <p:spPr>
          <a:xfrm>
            <a:off x="3522646" y="2352675"/>
            <a:ext cx="5146708" cy="3430588"/>
          </a:xfrm>
          <a:prstGeom prst="rect">
            <a:avLst/>
          </a:prstGeom>
        </p:spPr>
      </p:pic>
      <p:sp>
        <p:nvSpPr>
          <p:cNvPr id="4" name="Title 3">
            <a:extLst>
              <a:ext uri="{FF2B5EF4-FFF2-40B4-BE49-F238E27FC236}">
                <a16:creationId xmlns:a16="http://schemas.microsoft.com/office/drawing/2014/main" id="{50F42CBD-8872-5C46-8C54-1B5E3A7E6B16}"/>
              </a:ext>
            </a:extLst>
          </p:cNvPr>
          <p:cNvSpPr>
            <a:spLocks noGrp="1"/>
          </p:cNvSpPr>
          <p:nvPr>
            <p:ph type="title"/>
          </p:nvPr>
        </p:nvSpPr>
        <p:spPr/>
        <p:txBody>
          <a:bodyPr/>
          <a:lstStyle/>
          <a:p>
            <a:r>
              <a:rPr lang="en-US" dirty="0"/>
              <a:t>A Lot Has Changed</a:t>
            </a:r>
          </a:p>
        </p:txBody>
      </p:sp>
    </p:spTree>
    <p:extLst>
      <p:ext uri="{BB962C8B-B14F-4D97-AF65-F5344CB8AC3E}">
        <p14:creationId xmlns:p14="http://schemas.microsoft.com/office/powerpoint/2010/main" val="1356622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a:bodyPr>
          <a:lstStyle/>
          <a:p>
            <a:r>
              <a:rPr lang="en-US" dirty="0"/>
              <a:t>Salt Lake City Discussion with ROC and SLC</a:t>
            </a:r>
          </a:p>
        </p:txBody>
      </p:sp>
    </p:spTree>
    <p:extLst>
      <p:ext uri="{BB962C8B-B14F-4D97-AF65-F5344CB8AC3E}">
        <p14:creationId xmlns:p14="http://schemas.microsoft.com/office/powerpoint/2010/main" val="3323696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fontScale="90000"/>
          </a:bodyPr>
          <a:lstStyle/>
          <a:p>
            <a:r>
              <a:rPr lang="en-US" dirty="0"/>
              <a:t>Safety Stand Downs</a:t>
            </a:r>
            <a:br>
              <a:rPr lang="en-US" dirty="0"/>
            </a:br>
            <a:r>
              <a:rPr lang="en-US" dirty="0"/>
              <a:t>Jeremy </a:t>
            </a:r>
            <a:r>
              <a:rPr lang="en-US" dirty="0" err="1"/>
              <a:t>Bethancourt</a:t>
            </a:r>
            <a:br>
              <a:rPr lang="en-US" dirty="0"/>
            </a:br>
            <a:r>
              <a:rPr lang="en-US" dirty="0"/>
              <a:t>ARVP Professional Affairs</a:t>
            </a:r>
          </a:p>
        </p:txBody>
      </p:sp>
    </p:spTree>
    <p:extLst>
      <p:ext uri="{BB962C8B-B14F-4D97-AF65-F5344CB8AC3E}">
        <p14:creationId xmlns:p14="http://schemas.microsoft.com/office/powerpoint/2010/main" val="3633202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fontScale="90000"/>
          </a:bodyPr>
          <a:lstStyle/>
          <a:p>
            <a:r>
              <a:rPr lang="en-US" dirty="0"/>
              <a:t>Finance Update</a:t>
            </a:r>
            <a:br>
              <a:rPr lang="en-US" dirty="0"/>
            </a:br>
            <a:r>
              <a:rPr lang="en-US" dirty="0"/>
              <a:t>Kozzette Bennet</a:t>
            </a:r>
            <a:br>
              <a:rPr lang="en-US" dirty="0"/>
            </a:br>
            <a:r>
              <a:rPr lang="en-US" dirty="0"/>
              <a:t>ARVP, Finance</a:t>
            </a:r>
          </a:p>
        </p:txBody>
      </p:sp>
    </p:spTree>
    <p:extLst>
      <p:ext uri="{BB962C8B-B14F-4D97-AF65-F5344CB8AC3E}">
        <p14:creationId xmlns:p14="http://schemas.microsoft.com/office/powerpoint/2010/main" val="5700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1047-73C2-3C42-B20B-CEBFEE2A7D10}"/>
              </a:ext>
            </a:extLst>
          </p:cNvPr>
          <p:cNvSpPr>
            <a:spLocks noGrp="1"/>
          </p:cNvSpPr>
          <p:nvPr>
            <p:ph type="title"/>
          </p:nvPr>
        </p:nvSpPr>
        <p:spPr/>
        <p:txBody>
          <a:bodyPr>
            <a:normAutofit fontScale="90000"/>
          </a:bodyPr>
          <a:lstStyle/>
          <a:p>
            <a:r>
              <a:rPr lang="en-US" dirty="0"/>
              <a:t>Area Breakouts (1 Hour) When you return, Area Directors Report out 10 minutes each with findings.</a:t>
            </a:r>
          </a:p>
        </p:txBody>
      </p:sp>
    </p:spTree>
    <p:extLst>
      <p:ext uri="{BB962C8B-B14F-4D97-AF65-F5344CB8AC3E}">
        <p14:creationId xmlns:p14="http://schemas.microsoft.com/office/powerpoint/2010/main" val="1860639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8EA7-955F-B641-9636-32E054E5B3A2}"/>
              </a:ext>
            </a:extLst>
          </p:cNvPr>
          <p:cNvSpPr>
            <a:spLocks noGrp="1"/>
          </p:cNvSpPr>
          <p:nvPr>
            <p:ph type="title"/>
          </p:nvPr>
        </p:nvSpPr>
        <p:spPr/>
        <p:txBody>
          <a:bodyPr/>
          <a:lstStyle/>
          <a:p>
            <a:r>
              <a:rPr lang="en-US" dirty="0"/>
              <a:t>Colorado Plateau Update</a:t>
            </a:r>
            <a:br>
              <a:rPr lang="en-US" dirty="0"/>
            </a:br>
            <a:r>
              <a:rPr lang="en-US" dirty="0"/>
              <a:t>Joel, Mark, Jeff</a:t>
            </a:r>
          </a:p>
        </p:txBody>
      </p:sp>
    </p:spTree>
    <p:extLst>
      <p:ext uri="{BB962C8B-B14F-4D97-AF65-F5344CB8AC3E}">
        <p14:creationId xmlns:p14="http://schemas.microsoft.com/office/powerpoint/2010/main" val="4015894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92E6A-5A5C-FC41-8982-28C88E6F24D8}"/>
              </a:ext>
            </a:extLst>
          </p:cNvPr>
          <p:cNvSpPr>
            <a:spLocks noGrp="1"/>
          </p:cNvSpPr>
          <p:nvPr>
            <p:ph type="title"/>
          </p:nvPr>
        </p:nvSpPr>
        <p:spPr/>
        <p:txBody>
          <a:bodyPr>
            <a:normAutofit/>
          </a:bodyPr>
          <a:lstStyle/>
          <a:p>
            <a:r>
              <a:rPr lang="en-US" dirty="0"/>
              <a:t>New Business</a:t>
            </a:r>
            <a:br>
              <a:rPr lang="en-US" dirty="0"/>
            </a:br>
            <a:r>
              <a:rPr lang="en-US" dirty="0"/>
              <a:t>Awards Update Melissa? </a:t>
            </a:r>
          </a:p>
        </p:txBody>
      </p:sp>
    </p:spTree>
    <p:extLst>
      <p:ext uri="{BB962C8B-B14F-4D97-AF65-F5344CB8AC3E}">
        <p14:creationId xmlns:p14="http://schemas.microsoft.com/office/powerpoint/2010/main" val="1937781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42CBD-8872-5C46-8C54-1B5E3A7E6B16}"/>
              </a:ext>
            </a:extLst>
          </p:cNvPr>
          <p:cNvSpPr>
            <a:spLocks noGrp="1"/>
          </p:cNvSpPr>
          <p:nvPr>
            <p:ph type="title"/>
          </p:nvPr>
        </p:nvSpPr>
        <p:spPr/>
        <p:txBody>
          <a:bodyPr/>
          <a:lstStyle/>
          <a:p>
            <a:r>
              <a:rPr lang="en-US" dirty="0"/>
              <a:t>A Lot Has Changed</a:t>
            </a:r>
          </a:p>
        </p:txBody>
      </p:sp>
      <p:pic>
        <p:nvPicPr>
          <p:cNvPr id="5" name="Picture 4">
            <a:extLst>
              <a:ext uri="{FF2B5EF4-FFF2-40B4-BE49-F238E27FC236}">
                <a16:creationId xmlns:a16="http://schemas.microsoft.com/office/drawing/2014/main" id="{4E565BF8-E1E8-8143-B416-DFD731C84C91}"/>
              </a:ext>
            </a:extLst>
          </p:cNvPr>
          <p:cNvPicPr>
            <a:picLocks noChangeAspect="1"/>
          </p:cNvPicPr>
          <p:nvPr/>
        </p:nvPicPr>
        <p:blipFill>
          <a:blip r:embed="rId2"/>
          <a:stretch>
            <a:fillRect/>
          </a:stretch>
        </p:blipFill>
        <p:spPr>
          <a:xfrm>
            <a:off x="3108959" y="2332033"/>
            <a:ext cx="6323215" cy="3556808"/>
          </a:xfrm>
          <a:prstGeom prst="rect">
            <a:avLst/>
          </a:prstGeom>
        </p:spPr>
      </p:pic>
    </p:spTree>
    <p:extLst>
      <p:ext uri="{BB962C8B-B14F-4D97-AF65-F5344CB8AC3E}">
        <p14:creationId xmlns:p14="http://schemas.microsoft.com/office/powerpoint/2010/main" val="427496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42CBD-8872-5C46-8C54-1B5E3A7E6B16}"/>
              </a:ext>
            </a:extLst>
          </p:cNvPr>
          <p:cNvSpPr>
            <a:spLocks noGrp="1"/>
          </p:cNvSpPr>
          <p:nvPr>
            <p:ph type="title"/>
          </p:nvPr>
        </p:nvSpPr>
        <p:spPr/>
        <p:txBody>
          <a:bodyPr/>
          <a:lstStyle/>
          <a:p>
            <a:r>
              <a:rPr lang="en-US" dirty="0"/>
              <a:t>A Lot Has Changed</a:t>
            </a:r>
          </a:p>
        </p:txBody>
      </p:sp>
      <p:pic>
        <p:nvPicPr>
          <p:cNvPr id="5" name="Content Placeholder 4">
            <a:extLst>
              <a:ext uri="{FF2B5EF4-FFF2-40B4-BE49-F238E27FC236}">
                <a16:creationId xmlns:a16="http://schemas.microsoft.com/office/drawing/2014/main" id="{4AA7679A-3F92-0844-8A9F-6CD9DBFDB94C}"/>
              </a:ext>
            </a:extLst>
          </p:cNvPr>
          <p:cNvPicPr>
            <a:picLocks noGrp="1" noChangeAspect="1"/>
          </p:cNvPicPr>
          <p:nvPr>
            <p:ph idx="1"/>
          </p:nvPr>
        </p:nvPicPr>
        <p:blipFill>
          <a:blip r:embed="rId3"/>
          <a:stretch>
            <a:fillRect/>
          </a:stretch>
        </p:blipFill>
        <p:spPr>
          <a:xfrm>
            <a:off x="3523059" y="2352675"/>
            <a:ext cx="5145882" cy="3430588"/>
          </a:xfrm>
          <a:prstGeom prst="rect">
            <a:avLst/>
          </a:prstGeom>
        </p:spPr>
      </p:pic>
    </p:spTree>
    <p:extLst>
      <p:ext uri="{BB962C8B-B14F-4D97-AF65-F5344CB8AC3E}">
        <p14:creationId xmlns:p14="http://schemas.microsoft.com/office/powerpoint/2010/main" val="62106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42CBD-8872-5C46-8C54-1B5E3A7E6B16}"/>
              </a:ext>
            </a:extLst>
          </p:cNvPr>
          <p:cNvSpPr>
            <a:spLocks noGrp="1"/>
          </p:cNvSpPr>
          <p:nvPr>
            <p:ph type="title"/>
          </p:nvPr>
        </p:nvSpPr>
        <p:spPr/>
        <p:txBody>
          <a:bodyPr/>
          <a:lstStyle/>
          <a:p>
            <a:r>
              <a:rPr lang="en-US" dirty="0"/>
              <a:t>A Lot Has Changed</a:t>
            </a:r>
          </a:p>
        </p:txBody>
      </p:sp>
      <p:pic>
        <p:nvPicPr>
          <p:cNvPr id="5" name="Picture 4">
            <a:extLst>
              <a:ext uri="{FF2B5EF4-FFF2-40B4-BE49-F238E27FC236}">
                <a16:creationId xmlns:a16="http://schemas.microsoft.com/office/drawing/2014/main" id="{169A456B-214F-6F49-AA43-31B76FE0D0F2}"/>
              </a:ext>
            </a:extLst>
          </p:cNvPr>
          <p:cNvPicPr>
            <a:picLocks noChangeAspect="1"/>
          </p:cNvPicPr>
          <p:nvPr/>
        </p:nvPicPr>
        <p:blipFill rotWithShape="1">
          <a:blip r:embed="rId2"/>
          <a:srcRect b="23151"/>
          <a:stretch/>
        </p:blipFill>
        <p:spPr>
          <a:xfrm>
            <a:off x="4105976" y="1945179"/>
            <a:ext cx="3624514" cy="4774944"/>
          </a:xfrm>
          <a:prstGeom prst="rect">
            <a:avLst/>
          </a:prstGeom>
        </p:spPr>
      </p:pic>
    </p:spTree>
    <p:extLst>
      <p:ext uri="{BB962C8B-B14F-4D97-AF65-F5344CB8AC3E}">
        <p14:creationId xmlns:p14="http://schemas.microsoft.com/office/powerpoint/2010/main" val="278931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F42CBD-8872-5C46-8C54-1B5E3A7E6B16}"/>
              </a:ext>
            </a:extLst>
          </p:cNvPr>
          <p:cNvSpPr>
            <a:spLocks noGrp="1"/>
          </p:cNvSpPr>
          <p:nvPr>
            <p:ph type="title"/>
          </p:nvPr>
        </p:nvSpPr>
        <p:spPr/>
        <p:txBody>
          <a:bodyPr/>
          <a:lstStyle/>
          <a:p>
            <a:r>
              <a:rPr lang="en-US" dirty="0"/>
              <a:t>A Lot Has Changed</a:t>
            </a:r>
          </a:p>
        </p:txBody>
      </p:sp>
      <p:pic>
        <p:nvPicPr>
          <p:cNvPr id="5" name="Picture 4">
            <a:extLst>
              <a:ext uri="{FF2B5EF4-FFF2-40B4-BE49-F238E27FC236}">
                <a16:creationId xmlns:a16="http://schemas.microsoft.com/office/drawing/2014/main" id="{46E9250F-5867-084A-B670-96DC61025F1A}"/>
              </a:ext>
            </a:extLst>
          </p:cNvPr>
          <p:cNvPicPr>
            <a:picLocks noChangeAspect="1"/>
          </p:cNvPicPr>
          <p:nvPr/>
        </p:nvPicPr>
        <p:blipFill>
          <a:blip r:embed="rId2"/>
          <a:stretch>
            <a:fillRect/>
          </a:stretch>
        </p:blipFill>
        <p:spPr>
          <a:xfrm>
            <a:off x="3334802" y="2061555"/>
            <a:ext cx="5522395" cy="4594805"/>
          </a:xfrm>
          <a:prstGeom prst="rect">
            <a:avLst/>
          </a:prstGeom>
        </p:spPr>
      </p:pic>
    </p:spTree>
    <p:extLst>
      <p:ext uri="{BB962C8B-B14F-4D97-AF65-F5344CB8AC3E}">
        <p14:creationId xmlns:p14="http://schemas.microsoft.com/office/powerpoint/2010/main" val="3194816754"/>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000000"/>
      </a:dk2>
      <a:lt2>
        <a:srgbClr val="FFFFFF"/>
      </a:lt2>
      <a:accent1>
        <a:srgbClr val="FFCB05"/>
      </a:accent1>
      <a:accent2>
        <a:srgbClr val="006536"/>
      </a:accent2>
      <a:accent3>
        <a:srgbClr val="40998C"/>
      </a:accent3>
      <a:accent4>
        <a:srgbClr val="0071B9"/>
      </a:accent4>
      <a:accent5>
        <a:srgbClr val="694573"/>
      </a:accent5>
      <a:accent6>
        <a:srgbClr val="7E7F83"/>
      </a:accent6>
      <a:hlink>
        <a:srgbClr val="2998E3"/>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EEC903E773D9429CDC4EF82449E20A" ma:contentTypeVersion="9" ma:contentTypeDescription="Create a new document." ma:contentTypeScope="" ma:versionID="3c626c72c06d9c609efcb21783ed2d60">
  <xsd:schema xmlns:xsd="http://www.w3.org/2001/XMLSchema" xmlns:xs="http://www.w3.org/2001/XMLSchema" xmlns:p="http://schemas.microsoft.com/office/2006/metadata/properties" xmlns:ns3="cb481787-dc25-4a9d-aed3-8fffafd4bede" xmlns:ns4="7a42d505-0de8-4fd6-bea0-43c2f584ca89" targetNamespace="http://schemas.microsoft.com/office/2006/metadata/properties" ma:root="true" ma:fieldsID="4bc85a3818c526509395b046c91203a8" ns3:_="" ns4:_="">
    <xsd:import namespace="cb481787-dc25-4a9d-aed3-8fffafd4bede"/>
    <xsd:import namespace="7a42d505-0de8-4fd6-bea0-43c2f584ca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81787-dc25-4a9d-aed3-8fffafd4be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42d505-0de8-4fd6-bea0-43c2f584ca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1A3087-4936-4DEE-ADD9-70796A24C3E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941551A-7C51-4EA6-B022-4134AAF388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81787-dc25-4a9d-aed3-8fffafd4bede"/>
    <ds:schemaRef ds:uri="7a42d505-0de8-4fd6-bea0-43c2f584ca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9B7F18-6621-4276-95B9-A93240F75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2209</TotalTime>
  <Words>4549</Words>
  <Application>Microsoft Macintosh PowerPoint</Application>
  <PresentationFormat>Widescreen</PresentationFormat>
  <Paragraphs>529</Paragraphs>
  <Slides>55</Slides>
  <Notes>41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Ingra Medium</vt:lpstr>
      <vt:lpstr>Minion Pro</vt:lpstr>
      <vt:lpstr>Myriad Pro</vt:lpstr>
      <vt:lpstr>Wingdings</vt:lpstr>
      <vt:lpstr>Custom Design</vt:lpstr>
      <vt:lpstr>ASSP Region II  FALL ROC, 2020</vt:lpstr>
      <vt:lpstr>Welcome to The ROC</vt:lpstr>
      <vt:lpstr>ROC Guests </vt:lpstr>
      <vt:lpstr>Introductions</vt:lpstr>
      <vt:lpstr>A Lot Has Changed</vt:lpstr>
      <vt:lpstr>A Lot Has Changed</vt:lpstr>
      <vt:lpstr>A Lot Has Changed</vt:lpstr>
      <vt:lpstr>A Lot Has Changed</vt:lpstr>
      <vt:lpstr>A Lot Has Changed</vt:lpstr>
      <vt:lpstr>New and Final ROC Theme for 2021</vt:lpstr>
      <vt:lpstr>Consent Agenda Items</vt:lpstr>
      <vt:lpstr>CORA, Society Updates and Regional Check In</vt:lpstr>
      <vt:lpstr>A vibrant community</vt:lpstr>
      <vt:lpstr>Key Dates &amp; Activities: July - October</vt:lpstr>
      <vt:lpstr>Chapter Operations Management Tool</vt:lpstr>
      <vt:lpstr>Chapter Operations Management Tool: Structure</vt:lpstr>
      <vt:lpstr>Recognition Points Distribution</vt:lpstr>
      <vt:lpstr>Chapter Operations Management Tool: Early Activities to Report</vt:lpstr>
      <vt:lpstr>Making the Most of Our COMT</vt:lpstr>
      <vt:lpstr>Leadership Development Opportunities</vt:lpstr>
      <vt:lpstr>2020 Leadership Conference: Oct 1-2</vt:lpstr>
      <vt:lpstr>Future Safety Leaders Conference </vt:lpstr>
      <vt:lpstr>Featured Tool: Chapter Bylaws</vt:lpstr>
      <vt:lpstr>Return to Face-to-Face Chapter Programming Guidance</vt:lpstr>
      <vt:lpstr>Initial Considerations</vt:lpstr>
      <vt:lpstr>Proceeding With In-Person Events</vt:lpstr>
      <vt:lpstr>Venue Considerations</vt:lpstr>
      <vt:lpstr>Pre-Event Attendee Communications</vt:lpstr>
      <vt:lpstr>On-Site During Your Event</vt:lpstr>
      <vt:lpstr>Additional Resources</vt:lpstr>
      <vt:lpstr>Discussion: 2020 – 2021 Goals</vt:lpstr>
      <vt:lpstr>COMT Revisions and Update Mark Towers and  Nathan Spencer</vt:lpstr>
      <vt:lpstr>2020 – 2021 Leader  Onboarding</vt:lpstr>
      <vt:lpstr>Mindset – a simple idea that makes all the difference. — Carol Dweck</vt:lpstr>
      <vt:lpstr>Safety 2020: VIRTUAL</vt:lpstr>
      <vt:lpstr>Managing the Society</vt:lpstr>
      <vt:lpstr>FY2021 Outlook</vt:lpstr>
      <vt:lpstr>A Competitive View</vt:lpstr>
      <vt:lpstr>Maintain and Grow ASSP’s Value</vt:lpstr>
      <vt:lpstr>ASSP Strategic Priorities</vt:lpstr>
      <vt:lpstr>Managing the Fiscal Health of the Society</vt:lpstr>
      <vt:lpstr>Align Talent Strategy  to Goals</vt:lpstr>
      <vt:lpstr>Invest in the Supporting Systems and Structures</vt:lpstr>
      <vt:lpstr>Lead Forward</vt:lpstr>
      <vt:lpstr>Updates and Key Talking Points</vt:lpstr>
      <vt:lpstr>PowerPoint Presentation</vt:lpstr>
      <vt:lpstr>Break</vt:lpstr>
      <vt:lpstr>Chapter President Update (5 Minute Drill). Backwards Alphabetical</vt:lpstr>
      <vt:lpstr>Online Community Engagement Lori Fredric  ARVP Communications</vt:lpstr>
      <vt:lpstr>Salt Lake City Discussion with ROC and SLC</vt:lpstr>
      <vt:lpstr>Safety Stand Downs Jeremy Bethancourt ARVP Professional Affairs</vt:lpstr>
      <vt:lpstr>Finance Update Kozzette Bennet ARVP, Finance</vt:lpstr>
      <vt:lpstr>Area Breakouts (1 Hour) When you return, Area Directors Report out 10 minutes each with findings.</vt:lpstr>
      <vt:lpstr>Colorado Plateau Update Joel, Mark, Jeff</vt:lpstr>
      <vt:lpstr>New Business Awards Update Melissa?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Check-Up: 1st Quarter</dc:title>
  <dc:creator>Arielle Semmel</dc:creator>
  <cp:lastModifiedBy>Tim Page-Bottorff CSP</cp:lastModifiedBy>
  <cp:revision>36</cp:revision>
  <dcterms:created xsi:type="dcterms:W3CDTF">2020-06-19T20:24:56Z</dcterms:created>
  <dcterms:modified xsi:type="dcterms:W3CDTF">2020-09-26T01:19:08Z</dcterms:modified>
</cp:coreProperties>
</file>